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</p:sldIdLst>
  <p:sldSz cx="10693400" cy="756285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17" autoAdjust="0"/>
  </p:normalViewPr>
  <p:slideViewPr>
    <p:cSldViewPr>
      <p:cViewPr>
        <p:scale>
          <a:sx n="84" d="100"/>
          <a:sy n="84" d="100"/>
        </p:scale>
        <p:origin x="-336" y="-324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828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232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704232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828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53460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34600" y="301680"/>
            <a:ext cx="962352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78828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704232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704232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78828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53460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subTitle"/>
          </p:nvPr>
        </p:nvSpPr>
        <p:spPr>
          <a:xfrm>
            <a:off x="534600" y="301680"/>
            <a:ext cx="962352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378828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704232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704232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6"/>
          <p:cNvSpPr>
            <a:spLocks noGrp="1"/>
          </p:cNvSpPr>
          <p:nvPr>
            <p:ph type="body"/>
          </p:nvPr>
        </p:nvSpPr>
        <p:spPr>
          <a:xfrm>
            <a:off x="378828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7"/>
          <p:cNvSpPr>
            <a:spLocks noGrp="1"/>
          </p:cNvSpPr>
          <p:nvPr>
            <p:ph type="body"/>
          </p:nvPr>
        </p:nvSpPr>
        <p:spPr>
          <a:xfrm>
            <a:off x="53460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subTitle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subTitle"/>
          </p:nvPr>
        </p:nvSpPr>
        <p:spPr>
          <a:xfrm>
            <a:off x="534600" y="301680"/>
            <a:ext cx="962352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378828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7042320" y="176940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5"/>
          <p:cNvSpPr>
            <a:spLocks noGrp="1"/>
          </p:cNvSpPr>
          <p:nvPr>
            <p:ph type="body"/>
          </p:nvPr>
        </p:nvSpPr>
        <p:spPr>
          <a:xfrm>
            <a:off x="704232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0" name="PlaceHolder 6"/>
          <p:cNvSpPr>
            <a:spLocks noGrp="1"/>
          </p:cNvSpPr>
          <p:nvPr>
            <p:ph type="body"/>
          </p:nvPr>
        </p:nvSpPr>
        <p:spPr>
          <a:xfrm>
            <a:off x="378828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1" name="PlaceHolder 7"/>
          <p:cNvSpPr>
            <a:spLocks noGrp="1"/>
          </p:cNvSpPr>
          <p:nvPr>
            <p:ph type="body"/>
          </p:nvPr>
        </p:nvSpPr>
        <p:spPr>
          <a:xfrm>
            <a:off x="534600" y="4060440"/>
            <a:ext cx="3098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600" y="301680"/>
            <a:ext cx="962352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3460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5880" y="406044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5880" y="1769400"/>
            <a:ext cx="469620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600" y="4060440"/>
            <a:ext cx="9623520" cy="2091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160" cy="12621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534600" y="301680"/>
            <a:ext cx="962352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534600" y="1769400"/>
            <a:ext cx="9623520" cy="4385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53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18" Type="http://schemas.openxmlformats.org/officeDocument/2006/relationships/image" Target="../media/image8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17" Type="http://schemas.openxmlformats.org/officeDocument/2006/relationships/image" Target="../media/image83.png"/><Relationship Id="rId2" Type="http://schemas.openxmlformats.org/officeDocument/2006/relationships/image" Target="../media/image68.png"/><Relationship Id="rId16" Type="http://schemas.openxmlformats.org/officeDocument/2006/relationships/image" Target="../media/image82.png"/><Relationship Id="rId20" Type="http://schemas.openxmlformats.org/officeDocument/2006/relationships/image" Target="../media/image86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5" Type="http://schemas.openxmlformats.org/officeDocument/2006/relationships/image" Target="../media/image81.png"/><Relationship Id="rId10" Type="http://schemas.openxmlformats.org/officeDocument/2006/relationships/image" Target="../media/image76.png"/><Relationship Id="rId19" Type="http://schemas.openxmlformats.org/officeDocument/2006/relationships/image" Target="../media/image85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9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12" Type="http://schemas.openxmlformats.org/officeDocument/2006/relationships/image" Target="../media/image122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35.jpe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47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46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13" Type="http://schemas.openxmlformats.org/officeDocument/2006/relationships/image" Target="../media/image159.png"/><Relationship Id="rId18" Type="http://schemas.openxmlformats.org/officeDocument/2006/relationships/image" Target="../media/image164.pn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12" Type="http://schemas.openxmlformats.org/officeDocument/2006/relationships/image" Target="../media/image158.png"/><Relationship Id="rId17" Type="http://schemas.openxmlformats.org/officeDocument/2006/relationships/image" Target="../media/image163.png"/><Relationship Id="rId2" Type="http://schemas.openxmlformats.org/officeDocument/2006/relationships/image" Target="../media/image148.png"/><Relationship Id="rId16" Type="http://schemas.openxmlformats.org/officeDocument/2006/relationships/image" Target="../media/image162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52.png"/><Relationship Id="rId11" Type="http://schemas.openxmlformats.org/officeDocument/2006/relationships/image" Target="../media/image157.png"/><Relationship Id="rId5" Type="http://schemas.openxmlformats.org/officeDocument/2006/relationships/image" Target="../media/image151.png"/><Relationship Id="rId15" Type="http://schemas.openxmlformats.org/officeDocument/2006/relationships/image" Target="../media/image161.png"/><Relationship Id="rId10" Type="http://schemas.openxmlformats.org/officeDocument/2006/relationships/image" Target="../media/image156.png"/><Relationship Id="rId4" Type="http://schemas.openxmlformats.org/officeDocument/2006/relationships/image" Target="../media/image150.png"/><Relationship Id="rId9" Type="http://schemas.openxmlformats.org/officeDocument/2006/relationships/image" Target="../media/image155.png"/><Relationship Id="rId14" Type="http://schemas.openxmlformats.org/officeDocument/2006/relationships/image" Target="../media/image1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6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0" y="3816000"/>
            <a:ext cx="10690920" cy="3749040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60056"/>
                </a:lnTo>
                <a:lnTo>
                  <a:pt x="10692003" y="7560056"/>
                </a:lnTo>
                <a:lnTo>
                  <a:pt x="10692003" y="0"/>
                </a:lnTo>
                <a:close/>
              </a:path>
            </a:pathLst>
          </a:custGeom>
          <a:solidFill>
            <a:srgbClr val="EF413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3" name="CustomShape 2"/>
          <p:cNvSpPr/>
          <p:nvPr/>
        </p:nvSpPr>
        <p:spPr>
          <a:xfrm>
            <a:off x="-14409" y="18900"/>
            <a:ext cx="10690920" cy="3887640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10692003" y="0"/>
                </a:moveTo>
                <a:lnTo>
                  <a:pt x="0" y="0"/>
                </a:lnTo>
                <a:lnTo>
                  <a:pt x="0" y="7560056"/>
                </a:lnTo>
                <a:lnTo>
                  <a:pt x="10692003" y="7560056"/>
                </a:lnTo>
                <a:lnTo>
                  <a:pt x="10692003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 algn="r"/>
            <a:r>
              <a:rPr lang="ru-RU" sz="1000" dirty="0" smtClean="0"/>
              <a:t>Приложение к правилам размещения вывесок</a:t>
            </a:r>
          </a:p>
          <a:p>
            <a:pPr algn="r"/>
            <a:r>
              <a:rPr lang="ru-RU" sz="1000" dirty="0"/>
              <a:t>н</a:t>
            </a:r>
            <a:r>
              <a:rPr lang="ru-RU" sz="1000" dirty="0" smtClean="0"/>
              <a:t>а территории муниципального образования «Великолукский муниципальный округ», утвержденным</a:t>
            </a:r>
          </a:p>
          <a:p>
            <a:pPr algn="r"/>
            <a:r>
              <a:rPr lang="ru-RU" sz="1000" dirty="0"/>
              <a:t>п</a:t>
            </a:r>
            <a:r>
              <a:rPr lang="ru-RU" sz="1000" dirty="0" smtClean="0"/>
              <a:t>остановлением Администрации Великолукского муниципального округа № 1432  от  </a:t>
            </a:r>
            <a:r>
              <a:rPr lang="ru-RU" sz="1000" dirty="0" smtClean="0"/>
              <a:t>13.08.2026 </a:t>
            </a:r>
            <a:r>
              <a:rPr lang="ru-RU" sz="1000" dirty="0" smtClean="0"/>
              <a:t>г. </a:t>
            </a:r>
            <a:endParaRPr lang="ru-RU" sz="1000" dirty="0"/>
          </a:p>
        </p:txBody>
      </p:sp>
      <p:pic>
        <p:nvPicPr>
          <p:cNvPr id="154" name="object 3"/>
          <p:cNvPicPr/>
          <p:nvPr/>
        </p:nvPicPr>
        <p:blipFill>
          <a:blip r:embed="rId2"/>
          <a:stretch/>
        </p:blipFill>
        <p:spPr>
          <a:xfrm>
            <a:off x="4379040" y="4864320"/>
            <a:ext cx="6318000" cy="2700720"/>
          </a:xfrm>
          <a:prstGeom prst="rect">
            <a:avLst/>
          </a:prstGeom>
          <a:ln>
            <a:noFill/>
          </a:ln>
        </p:spPr>
      </p:pic>
      <p:sp>
        <p:nvSpPr>
          <p:cNvPr id="155" name="CustomShape 3"/>
          <p:cNvSpPr/>
          <p:nvPr/>
        </p:nvSpPr>
        <p:spPr>
          <a:xfrm>
            <a:off x="900720" y="687960"/>
            <a:ext cx="73789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6000" b="0" strike="noStrike" spc="18" dirty="0">
                <a:solidFill>
                  <a:srgbClr val="FFF200"/>
                </a:solidFill>
                <a:latin typeface="Montserrat Thin"/>
                <a:ea typeface="DejaVu Sans"/>
              </a:rPr>
              <a:t>ДИЗАЙН-</a:t>
            </a:r>
            <a:r>
              <a:rPr lang="ru-RU" sz="6000" b="0" strike="noStrike" spc="-24" dirty="0">
                <a:solidFill>
                  <a:srgbClr val="FFF200"/>
                </a:solidFill>
                <a:latin typeface="Montserrat Thin"/>
                <a:ea typeface="DejaVu Sans"/>
              </a:rPr>
              <a:t>К</a:t>
            </a:r>
            <a:r>
              <a:rPr lang="ru-RU" sz="6000" b="0" strike="noStrike" spc="-52" dirty="0">
                <a:solidFill>
                  <a:srgbClr val="FFF200"/>
                </a:solidFill>
                <a:latin typeface="Montserrat Thin"/>
                <a:ea typeface="DejaVu Sans"/>
              </a:rPr>
              <a:t>О</a:t>
            </a:r>
            <a:r>
              <a:rPr lang="ru-RU" sz="6000" b="0" strike="noStrike" spc="-1" dirty="0">
                <a:solidFill>
                  <a:srgbClr val="FFF200"/>
                </a:solidFill>
                <a:latin typeface="Montserrat Thin"/>
                <a:ea typeface="DejaVu Sans"/>
              </a:rPr>
              <a:t>Д</a:t>
            </a:r>
            <a:endParaRPr lang="ru-RU" sz="6000" b="0" strike="noStrike" spc="-1" dirty="0"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877320" y="2062799"/>
            <a:ext cx="8986320" cy="12145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18800" rIns="0" bIns="0"/>
          <a:lstStyle/>
          <a:p>
            <a:pPr marL="12600">
              <a:lnSpc>
                <a:spcPct val="76000"/>
              </a:lnSpc>
              <a:spcBef>
                <a:spcPts val="935"/>
              </a:spcBef>
            </a:pPr>
            <a:r>
              <a:rPr lang="ru-RU" sz="3000" b="1" strike="noStrike" spc="-1" dirty="0">
                <a:solidFill>
                  <a:srgbClr val="FFF200"/>
                </a:solidFill>
                <a:latin typeface="Montserrat Thin"/>
                <a:ea typeface="DejaVu Sans"/>
              </a:rPr>
              <a:t>ПРАВИЛА</a:t>
            </a:r>
            <a:r>
              <a:rPr lang="ru-RU" sz="3000" b="1" strike="noStrike" spc="26" dirty="0">
                <a:solidFill>
                  <a:srgbClr val="FFF200"/>
                </a:solidFill>
                <a:latin typeface="Montserrat Thin"/>
                <a:ea typeface="DejaVu Sans"/>
              </a:rPr>
              <a:t> </a:t>
            </a:r>
            <a:r>
              <a:rPr lang="ru-RU" sz="3000" b="1" strike="noStrike" spc="-1" dirty="0">
                <a:solidFill>
                  <a:srgbClr val="FFF200"/>
                </a:solidFill>
                <a:latin typeface="Montserrat Thin"/>
                <a:ea typeface="DejaVu Sans"/>
              </a:rPr>
              <a:t>РАЗМЕЩЕНИЯ</a:t>
            </a:r>
            <a:r>
              <a:rPr lang="ru-RU" sz="3000" b="1" strike="noStrike" spc="32" dirty="0">
                <a:solidFill>
                  <a:srgbClr val="FFF200"/>
                </a:solidFill>
                <a:latin typeface="Montserrat Thin"/>
                <a:ea typeface="DejaVu Sans"/>
              </a:rPr>
              <a:t> </a:t>
            </a:r>
            <a:r>
              <a:rPr lang="ru-RU" sz="3000" b="1" strike="noStrike" spc="-1" dirty="0">
                <a:solidFill>
                  <a:srgbClr val="FFF200"/>
                </a:solidFill>
                <a:latin typeface="Montserrat Thin"/>
                <a:ea typeface="DejaVu Sans"/>
              </a:rPr>
              <a:t>ВЫВЕСОК</a:t>
            </a:r>
            <a:r>
              <a:rPr lang="ru-RU" sz="3000" b="1" strike="noStrike" spc="26" dirty="0">
                <a:solidFill>
                  <a:srgbClr val="FFF200"/>
                </a:solidFill>
                <a:latin typeface="Montserrat Thin"/>
                <a:ea typeface="DejaVu Sans"/>
              </a:rPr>
              <a:t> </a:t>
            </a:r>
            <a:r>
              <a:rPr lang="ru-RU" sz="3000" b="1" strike="noStrike" spc="-222" dirty="0">
                <a:solidFill>
                  <a:srgbClr val="FFF200"/>
                </a:solidFill>
                <a:latin typeface="Montserrat Thin"/>
                <a:ea typeface="DejaVu Sans"/>
              </a:rPr>
              <a:t>НА </a:t>
            </a:r>
            <a:r>
              <a:rPr lang="ru-RU" sz="3000" b="1" strike="noStrike" spc="-216" dirty="0">
                <a:solidFill>
                  <a:srgbClr val="FFF200"/>
                </a:solidFill>
                <a:latin typeface="Montserrat Thin"/>
                <a:ea typeface="DejaVu Sans"/>
              </a:rPr>
              <a:t> </a:t>
            </a:r>
            <a:r>
              <a:rPr lang="ru-RU" sz="3000" b="1" strike="noStrike" spc="-128" dirty="0" smtClean="0">
                <a:solidFill>
                  <a:srgbClr val="FFF200"/>
                </a:solidFill>
                <a:latin typeface="Montserrat Thin"/>
                <a:ea typeface="DejaVu Sans"/>
              </a:rPr>
              <a:t>ТЕРРИТОРИИ МУНИЦИПАЛЬНОГО ОБРАЗОВАНИЯ «ВЕЛИКОЛУКСКИЙ МУНИЦИПАЛЬНЫЙ ОКРУГ»</a:t>
            </a:r>
            <a:endParaRPr lang="ru-RU" sz="30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9" name="CustomShape 2"/>
          <p:cNvSpPr/>
          <p:nvPr/>
        </p:nvSpPr>
        <p:spPr>
          <a:xfrm>
            <a:off x="0" y="678960"/>
            <a:ext cx="4374000" cy="566640"/>
          </a:xfrm>
          <a:custGeom>
            <a:avLst/>
            <a:gdLst/>
            <a:ahLst/>
            <a:cxnLst/>
            <a:rect l="l" t="t" r="r" b="b"/>
            <a:pathLst>
              <a:path w="4375150" h="567690">
                <a:moveTo>
                  <a:pt x="4374705" y="0"/>
                </a:moveTo>
                <a:lnTo>
                  <a:pt x="0" y="0"/>
                </a:lnTo>
                <a:lnTo>
                  <a:pt x="0" y="567270"/>
                </a:lnTo>
                <a:lnTo>
                  <a:pt x="4308919" y="567270"/>
                </a:lnTo>
                <a:lnTo>
                  <a:pt x="3974973" y="277787"/>
                </a:lnTo>
                <a:lnTo>
                  <a:pt x="4374705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0" name="CustomShape 3"/>
          <p:cNvSpPr/>
          <p:nvPr/>
        </p:nvSpPr>
        <p:spPr>
          <a:xfrm>
            <a:off x="618840" y="72612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11" name="CustomShape 4"/>
          <p:cNvSpPr/>
          <p:nvPr/>
        </p:nvSpPr>
        <p:spPr>
          <a:xfrm>
            <a:off x="1002960" y="1661400"/>
            <a:ext cx="1307520" cy="380520"/>
          </a:xfrm>
          <a:prstGeom prst="rect">
            <a:avLst/>
          </a:pr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60840" rIns="0" bIns="0"/>
          <a:lstStyle/>
          <a:p>
            <a:pPr marL="57240">
              <a:lnSpc>
                <a:spcPct val="100000"/>
              </a:lnSpc>
              <a:spcBef>
                <a:spcPts val="479"/>
              </a:spcBef>
            </a:pPr>
            <a:r>
              <a:rPr lang="ru-RU" sz="2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Вывеска</a:t>
            </a:r>
            <a:endParaRPr lang="ru-RU" sz="2100" b="0" strike="noStrike" spc="-1">
              <a:latin typeface="Arial"/>
            </a:endParaRPr>
          </a:p>
        </p:txBody>
      </p:sp>
      <p:sp>
        <p:nvSpPr>
          <p:cNvPr id="312" name="CustomShape 5"/>
          <p:cNvSpPr/>
          <p:nvPr/>
        </p:nvSpPr>
        <p:spPr>
          <a:xfrm>
            <a:off x="4616640" y="1661400"/>
            <a:ext cx="1307520" cy="378720"/>
          </a:xfrm>
          <a:prstGeom prst="rect">
            <a:avLst/>
          </a:prstGeom>
          <a:solidFill>
            <a:srgbClr val="1D8DCD"/>
          </a:solidFill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59040" rIns="0" bIns="0"/>
          <a:lstStyle/>
          <a:p>
            <a:pPr marL="57240">
              <a:lnSpc>
                <a:spcPct val="100000"/>
              </a:lnSpc>
              <a:spcBef>
                <a:spcPts val="465"/>
              </a:spcBef>
            </a:pPr>
            <a:r>
              <a:rPr lang="ru-RU" sz="2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Вывеска</a:t>
            </a:r>
            <a:endParaRPr lang="ru-RU" sz="2100" b="0" strike="noStrike" spc="-1">
              <a:latin typeface="Arial"/>
            </a:endParaRPr>
          </a:p>
        </p:txBody>
      </p:sp>
      <p:sp>
        <p:nvSpPr>
          <p:cNvPr id="313" name="CustomShape 6"/>
          <p:cNvSpPr/>
          <p:nvPr/>
        </p:nvSpPr>
        <p:spPr>
          <a:xfrm>
            <a:off x="993600" y="3106080"/>
            <a:ext cx="1307520" cy="490320"/>
          </a:xfrm>
          <a:custGeom>
            <a:avLst/>
            <a:gdLst/>
            <a:ahLst/>
            <a:cxnLst/>
            <a:rect l="l" t="t" r="r" b="b"/>
            <a:pathLst>
              <a:path w="1308735" h="491489">
                <a:moveTo>
                  <a:pt x="1230693" y="0"/>
                </a:moveTo>
                <a:lnTo>
                  <a:pt x="77787" y="0"/>
                </a:lnTo>
                <a:lnTo>
                  <a:pt x="47507" y="6112"/>
                </a:lnTo>
                <a:lnTo>
                  <a:pt x="22782" y="22782"/>
                </a:lnTo>
                <a:lnTo>
                  <a:pt x="6112" y="47507"/>
                </a:lnTo>
                <a:lnTo>
                  <a:pt x="0" y="77787"/>
                </a:lnTo>
                <a:lnTo>
                  <a:pt x="0" y="413283"/>
                </a:lnTo>
                <a:lnTo>
                  <a:pt x="6112" y="443563"/>
                </a:lnTo>
                <a:lnTo>
                  <a:pt x="22782" y="468288"/>
                </a:lnTo>
                <a:lnTo>
                  <a:pt x="47507" y="484958"/>
                </a:lnTo>
                <a:lnTo>
                  <a:pt x="77787" y="491070"/>
                </a:lnTo>
                <a:lnTo>
                  <a:pt x="1230693" y="491070"/>
                </a:lnTo>
                <a:lnTo>
                  <a:pt x="1260973" y="484958"/>
                </a:lnTo>
                <a:lnTo>
                  <a:pt x="1285698" y="468288"/>
                </a:lnTo>
                <a:lnTo>
                  <a:pt x="1302368" y="443563"/>
                </a:lnTo>
                <a:lnTo>
                  <a:pt x="1308481" y="413283"/>
                </a:lnTo>
                <a:lnTo>
                  <a:pt x="1308481" y="77787"/>
                </a:lnTo>
                <a:lnTo>
                  <a:pt x="1302368" y="47507"/>
                </a:lnTo>
                <a:lnTo>
                  <a:pt x="1285698" y="22782"/>
                </a:lnTo>
                <a:lnTo>
                  <a:pt x="1260973" y="6112"/>
                </a:lnTo>
                <a:lnTo>
                  <a:pt x="1230693" y="0"/>
                </a:lnTo>
                <a:close/>
              </a:path>
            </a:pathLst>
          </a:custGeom>
          <a:solidFill>
            <a:srgbClr val="00354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4" name="CustomShape 7"/>
          <p:cNvSpPr/>
          <p:nvPr/>
        </p:nvSpPr>
        <p:spPr>
          <a:xfrm>
            <a:off x="993600" y="3106080"/>
            <a:ext cx="1307520" cy="490320"/>
          </a:xfrm>
          <a:custGeom>
            <a:avLst/>
            <a:gdLst/>
            <a:ahLst/>
            <a:cxnLst/>
            <a:rect l="l" t="t" r="r" b="b"/>
            <a:pathLst>
              <a:path w="1308735" h="491489">
                <a:moveTo>
                  <a:pt x="1230693" y="491070"/>
                </a:moveTo>
                <a:lnTo>
                  <a:pt x="77787" y="491070"/>
                </a:lnTo>
                <a:lnTo>
                  <a:pt x="47507" y="484958"/>
                </a:lnTo>
                <a:lnTo>
                  <a:pt x="22782" y="468288"/>
                </a:lnTo>
                <a:lnTo>
                  <a:pt x="6112" y="443563"/>
                </a:lnTo>
                <a:lnTo>
                  <a:pt x="0" y="413283"/>
                </a:lnTo>
                <a:lnTo>
                  <a:pt x="0" y="77787"/>
                </a:lnTo>
                <a:lnTo>
                  <a:pt x="6112" y="47507"/>
                </a:lnTo>
                <a:lnTo>
                  <a:pt x="22782" y="22782"/>
                </a:lnTo>
                <a:lnTo>
                  <a:pt x="47507" y="6112"/>
                </a:lnTo>
                <a:lnTo>
                  <a:pt x="77787" y="0"/>
                </a:lnTo>
                <a:lnTo>
                  <a:pt x="1230693" y="0"/>
                </a:lnTo>
                <a:lnTo>
                  <a:pt x="1260973" y="6112"/>
                </a:lnTo>
                <a:lnTo>
                  <a:pt x="1285698" y="22782"/>
                </a:lnTo>
                <a:lnTo>
                  <a:pt x="1302368" y="47507"/>
                </a:lnTo>
                <a:lnTo>
                  <a:pt x="1308481" y="77787"/>
                </a:lnTo>
                <a:lnTo>
                  <a:pt x="1308481" y="413283"/>
                </a:lnTo>
                <a:lnTo>
                  <a:pt x="1302368" y="443563"/>
                </a:lnTo>
                <a:lnTo>
                  <a:pt x="1285698" y="468288"/>
                </a:lnTo>
                <a:lnTo>
                  <a:pt x="1260973" y="484958"/>
                </a:lnTo>
                <a:lnTo>
                  <a:pt x="1230693" y="491070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5" name="CustomShape 8"/>
          <p:cNvSpPr/>
          <p:nvPr/>
        </p:nvSpPr>
        <p:spPr>
          <a:xfrm>
            <a:off x="975960" y="2276280"/>
            <a:ext cx="3359880" cy="1675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 algn="just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Вывеска из </a:t>
            </a:r>
            <a:r>
              <a:rPr lang="ru-RU" sz="1400" b="1" strike="noStrike" spc="-4">
                <a:solidFill>
                  <a:srgbClr val="CE181E"/>
                </a:solidFill>
                <a:latin typeface="Open Sans"/>
                <a:ea typeface="DejaVu Sans"/>
              </a:rPr>
              <a:t>отдельно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стоящих букв </a:t>
            </a:r>
            <a:r>
              <a:rPr lang="ru-RU" sz="1400" b="1" strike="noStrike" spc="-341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и </a:t>
            </a:r>
            <a:r>
              <a:rPr lang="ru-RU" sz="1400" b="1" strike="noStrike" spc="-4">
                <a:solidFill>
                  <a:srgbClr val="CE181E"/>
                </a:solidFill>
                <a:latin typeface="Open Sans"/>
                <a:ea typeface="DejaVu Sans"/>
              </a:rPr>
              <a:t>знаков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без подложки в пределах  зелёной</a:t>
            </a:r>
            <a:r>
              <a:rPr lang="ru-RU" sz="1400" b="1" strike="noStrike" spc="-4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зоны</a:t>
            </a:r>
            <a:endParaRPr lang="ru-RU" sz="1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45"/>
              </a:spcBef>
            </a:pPr>
            <a:endParaRPr lang="ru-RU" sz="1400" b="0" strike="noStrike" spc="-1">
              <a:latin typeface="Arial"/>
            </a:endParaRPr>
          </a:p>
          <a:p>
            <a:pPr marL="74880">
              <a:lnSpc>
                <a:spcPct val="100000"/>
              </a:lnSpc>
              <a:spcBef>
                <a:spcPts val="6"/>
              </a:spcBef>
            </a:pPr>
            <a:r>
              <a:rPr lang="ru-RU" sz="21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Вывеска</a:t>
            </a:r>
            <a:endParaRPr lang="ru-RU" sz="2100" b="0" strike="noStrike" spc="-1">
              <a:latin typeface="Arial"/>
            </a:endParaRPr>
          </a:p>
          <a:p>
            <a:pPr marL="17280">
              <a:lnSpc>
                <a:spcPct val="100000"/>
              </a:lnSpc>
              <a:spcBef>
                <a:spcPts val="2316"/>
              </a:spcBef>
            </a:pP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Вывеска-лайтбокс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316" name="CustomShape 9"/>
          <p:cNvSpPr/>
          <p:nvPr/>
        </p:nvSpPr>
        <p:spPr>
          <a:xfrm>
            <a:off x="4604040" y="2276280"/>
            <a:ext cx="3359880" cy="438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Вывеска из </a:t>
            </a:r>
            <a:r>
              <a:rPr lang="ru-RU" sz="1400" b="1" strike="noStrike" spc="-4">
                <a:solidFill>
                  <a:srgbClr val="CE181E"/>
                </a:solidFill>
                <a:latin typeface="Open Sans"/>
                <a:ea typeface="DejaVu Sans"/>
              </a:rPr>
              <a:t>отдельно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стоящих букв </a:t>
            </a:r>
            <a:r>
              <a:rPr lang="ru-RU" sz="1400" b="1" strike="noStrike" spc="-341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и</a:t>
            </a:r>
            <a:r>
              <a:rPr lang="ru-RU" sz="1400" b="1" strike="noStrike" spc="-4">
                <a:solidFill>
                  <a:srgbClr val="CE181E"/>
                </a:solidFill>
                <a:latin typeface="Open Sans"/>
                <a:ea typeface="DejaVu Sans"/>
              </a:rPr>
              <a:t> знаков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на плоской подложке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317" name="object 14"/>
          <p:cNvPicPr/>
          <p:nvPr/>
        </p:nvPicPr>
        <p:blipFill>
          <a:blip r:embed="rId2"/>
          <a:stretch/>
        </p:blipFill>
        <p:spPr>
          <a:xfrm>
            <a:off x="995040" y="4211280"/>
            <a:ext cx="3795480" cy="2620440"/>
          </a:xfrm>
          <a:prstGeom prst="rect">
            <a:avLst/>
          </a:prstGeom>
          <a:ln>
            <a:noFill/>
          </a:ln>
        </p:spPr>
      </p:pic>
      <p:sp>
        <p:nvSpPr>
          <p:cNvPr id="318" name="CustomShape 10"/>
          <p:cNvSpPr/>
          <p:nvPr/>
        </p:nvSpPr>
        <p:spPr>
          <a:xfrm>
            <a:off x="885240" y="4125240"/>
            <a:ext cx="4026240" cy="124560"/>
          </a:xfrm>
          <a:custGeom>
            <a:avLst/>
            <a:gdLst/>
            <a:ahLst/>
            <a:cxnLst/>
            <a:rect l="l" t="t" r="r" b="b"/>
            <a:pathLst>
              <a:path w="4027170" h="125729">
                <a:moveTo>
                  <a:pt x="4022900" y="0"/>
                </a:moveTo>
                <a:lnTo>
                  <a:pt x="366" y="0"/>
                </a:lnTo>
                <a:lnTo>
                  <a:pt x="0" y="69873"/>
                </a:lnTo>
                <a:lnTo>
                  <a:pt x="11486" y="106167"/>
                </a:lnTo>
                <a:lnTo>
                  <a:pt x="45273" y="120584"/>
                </a:lnTo>
                <a:lnTo>
                  <a:pt x="111808" y="124828"/>
                </a:lnTo>
                <a:lnTo>
                  <a:pt x="2999712" y="122999"/>
                </a:lnTo>
                <a:lnTo>
                  <a:pt x="3910048" y="125222"/>
                </a:lnTo>
                <a:lnTo>
                  <a:pt x="3968026" y="124155"/>
                </a:lnTo>
                <a:lnTo>
                  <a:pt x="4007562" y="112026"/>
                </a:lnTo>
                <a:lnTo>
                  <a:pt x="4026880" y="87495"/>
                </a:lnTo>
                <a:lnTo>
                  <a:pt x="4024208" y="49225"/>
                </a:lnTo>
                <a:lnTo>
                  <a:pt x="4021936" y="37165"/>
                </a:lnTo>
                <a:lnTo>
                  <a:pt x="4021763" y="24841"/>
                </a:lnTo>
                <a:lnTo>
                  <a:pt x="4022487" y="12402"/>
                </a:lnTo>
                <a:lnTo>
                  <a:pt x="402290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9" name="CustomShape 11"/>
          <p:cNvSpPr/>
          <p:nvPr/>
        </p:nvSpPr>
        <p:spPr>
          <a:xfrm>
            <a:off x="885240" y="4125240"/>
            <a:ext cx="4026240" cy="124560"/>
          </a:xfrm>
          <a:custGeom>
            <a:avLst/>
            <a:gdLst/>
            <a:ahLst/>
            <a:cxnLst/>
            <a:rect l="l" t="t" r="r" b="b"/>
            <a:pathLst>
              <a:path w="4027170" h="125729">
                <a:moveTo>
                  <a:pt x="111808" y="124828"/>
                </a:moveTo>
                <a:lnTo>
                  <a:pt x="45273" y="120584"/>
                </a:lnTo>
                <a:lnTo>
                  <a:pt x="11486" y="106167"/>
                </a:lnTo>
                <a:lnTo>
                  <a:pt x="0" y="69873"/>
                </a:lnTo>
                <a:lnTo>
                  <a:pt x="366" y="0"/>
                </a:lnTo>
                <a:lnTo>
                  <a:pt x="4022900" y="0"/>
                </a:lnTo>
                <a:lnTo>
                  <a:pt x="4022487" y="12402"/>
                </a:lnTo>
                <a:lnTo>
                  <a:pt x="4021763" y="24841"/>
                </a:lnTo>
                <a:lnTo>
                  <a:pt x="4021936" y="37165"/>
                </a:lnTo>
                <a:lnTo>
                  <a:pt x="4024208" y="49225"/>
                </a:lnTo>
                <a:lnTo>
                  <a:pt x="4026880" y="87495"/>
                </a:lnTo>
                <a:lnTo>
                  <a:pt x="4007562" y="112026"/>
                </a:lnTo>
                <a:lnTo>
                  <a:pt x="3968026" y="124155"/>
                </a:lnTo>
                <a:lnTo>
                  <a:pt x="3910048" y="125222"/>
                </a:lnTo>
                <a:lnTo>
                  <a:pt x="3859470" y="125086"/>
                </a:lnTo>
                <a:lnTo>
                  <a:pt x="3808893" y="124939"/>
                </a:lnTo>
                <a:lnTo>
                  <a:pt x="3758317" y="124783"/>
                </a:lnTo>
                <a:lnTo>
                  <a:pt x="3707741" y="124620"/>
                </a:lnTo>
                <a:lnTo>
                  <a:pt x="3657165" y="124453"/>
                </a:lnTo>
                <a:lnTo>
                  <a:pt x="3606589" y="124284"/>
                </a:lnTo>
                <a:lnTo>
                  <a:pt x="3556014" y="124116"/>
                </a:lnTo>
                <a:lnTo>
                  <a:pt x="3505440" y="123951"/>
                </a:lnTo>
                <a:lnTo>
                  <a:pt x="3454866" y="123791"/>
                </a:lnTo>
                <a:lnTo>
                  <a:pt x="3404292" y="123639"/>
                </a:lnTo>
                <a:lnTo>
                  <a:pt x="3353718" y="123498"/>
                </a:lnTo>
                <a:lnTo>
                  <a:pt x="3303145" y="123369"/>
                </a:lnTo>
                <a:lnTo>
                  <a:pt x="3252572" y="123256"/>
                </a:lnTo>
                <a:lnTo>
                  <a:pt x="3202000" y="123159"/>
                </a:lnTo>
                <a:lnTo>
                  <a:pt x="3151427" y="123083"/>
                </a:lnTo>
                <a:lnTo>
                  <a:pt x="3100855" y="123030"/>
                </a:lnTo>
                <a:lnTo>
                  <a:pt x="3050283" y="123001"/>
                </a:lnTo>
                <a:lnTo>
                  <a:pt x="2999712" y="122999"/>
                </a:lnTo>
                <a:lnTo>
                  <a:pt x="2949047" y="123015"/>
                </a:lnTo>
                <a:lnTo>
                  <a:pt x="2898382" y="123032"/>
                </a:lnTo>
                <a:lnTo>
                  <a:pt x="2847717" y="123050"/>
                </a:lnTo>
                <a:lnTo>
                  <a:pt x="2797052" y="123069"/>
                </a:lnTo>
                <a:lnTo>
                  <a:pt x="2746387" y="123089"/>
                </a:lnTo>
                <a:lnTo>
                  <a:pt x="2695722" y="123110"/>
                </a:lnTo>
                <a:lnTo>
                  <a:pt x="2645057" y="123132"/>
                </a:lnTo>
                <a:lnTo>
                  <a:pt x="2594392" y="123154"/>
                </a:lnTo>
                <a:lnTo>
                  <a:pt x="2543727" y="123178"/>
                </a:lnTo>
                <a:lnTo>
                  <a:pt x="2493062" y="123202"/>
                </a:lnTo>
                <a:lnTo>
                  <a:pt x="2442397" y="123228"/>
                </a:lnTo>
                <a:lnTo>
                  <a:pt x="2391732" y="123254"/>
                </a:lnTo>
                <a:lnTo>
                  <a:pt x="2341067" y="123281"/>
                </a:lnTo>
                <a:lnTo>
                  <a:pt x="2290402" y="123308"/>
                </a:lnTo>
                <a:lnTo>
                  <a:pt x="2239737" y="123336"/>
                </a:lnTo>
                <a:lnTo>
                  <a:pt x="2189072" y="123365"/>
                </a:lnTo>
                <a:lnTo>
                  <a:pt x="2138407" y="123395"/>
                </a:lnTo>
                <a:lnTo>
                  <a:pt x="2087742" y="123425"/>
                </a:lnTo>
                <a:lnTo>
                  <a:pt x="2037077" y="123456"/>
                </a:lnTo>
                <a:lnTo>
                  <a:pt x="1986412" y="123488"/>
                </a:lnTo>
                <a:lnTo>
                  <a:pt x="1935747" y="123520"/>
                </a:lnTo>
                <a:lnTo>
                  <a:pt x="1885082" y="123552"/>
                </a:lnTo>
                <a:lnTo>
                  <a:pt x="1834417" y="123585"/>
                </a:lnTo>
                <a:lnTo>
                  <a:pt x="1783752" y="123619"/>
                </a:lnTo>
                <a:lnTo>
                  <a:pt x="1733087" y="123653"/>
                </a:lnTo>
                <a:lnTo>
                  <a:pt x="1682422" y="123687"/>
                </a:lnTo>
                <a:lnTo>
                  <a:pt x="1631757" y="123722"/>
                </a:lnTo>
                <a:lnTo>
                  <a:pt x="1581093" y="123758"/>
                </a:lnTo>
                <a:lnTo>
                  <a:pt x="1530428" y="123793"/>
                </a:lnTo>
                <a:lnTo>
                  <a:pt x="1479763" y="123829"/>
                </a:lnTo>
                <a:lnTo>
                  <a:pt x="1429098" y="123865"/>
                </a:lnTo>
                <a:lnTo>
                  <a:pt x="1378433" y="123902"/>
                </a:lnTo>
                <a:lnTo>
                  <a:pt x="1327768" y="123939"/>
                </a:lnTo>
                <a:lnTo>
                  <a:pt x="1277103" y="123975"/>
                </a:lnTo>
                <a:lnTo>
                  <a:pt x="1226438" y="124013"/>
                </a:lnTo>
                <a:lnTo>
                  <a:pt x="1175773" y="124050"/>
                </a:lnTo>
                <a:lnTo>
                  <a:pt x="1125108" y="124087"/>
                </a:lnTo>
                <a:lnTo>
                  <a:pt x="1074443" y="124125"/>
                </a:lnTo>
                <a:lnTo>
                  <a:pt x="1023778" y="124163"/>
                </a:lnTo>
                <a:lnTo>
                  <a:pt x="973113" y="124201"/>
                </a:lnTo>
                <a:lnTo>
                  <a:pt x="922448" y="124238"/>
                </a:lnTo>
                <a:lnTo>
                  <a:pt x="871783" y="124276"/>
                </a:lnTo>
                <a:lnTo>
                  <a:pt x="821118" y="124314"/>
                </a:lnTo>
                <a:lnTo>
                  <a:pt x="770453" y="124352"/>
                </a:lnTo>
                <a:lnTo>
                  <a:pt x="719788" y="124389"/>
                </a:lnTo>
                <a:lnTo>
                  <a:pt x="669123" y="124427"/>
                </a:lnTo>
                <a:lnTo>
                  <a:pt x="618458" y="124465"/>
                </a:lnTo>
                <a:lnTo>
                  <a:pt x="567793" y="124502"/>
                </a:lnTo>
                <a:lnTo>
                  <a:pt x="517128" y="124539"/>
                </a:lnTo>
                <a:lnTo>
                  <a:pt x="466463" y="124576"/>
                </a:lnTo>
                <a:lnTo>
                  <a:pt x="415798" y="124613"/>
                </a:lnTo>
                <a:lnTo>
                  <a:pt x="365133" y="124650"/>
                </a:lnTo>
                <a:lnTo>
                  <a:pt x="314468" y="124686"/>
                </a:lnTo>
                <a:lnTo>
                  <a:pt x="263803" y="124722"/>
                </a:lnTo>
                <a:lnTo>
                  <a:pt x="213138" y="124758"/>
                </a:lnTo>
                <a:lnTo>
                  <a:pt x="162473" y="124793"/>
                </a:lnTo>
                <a:lnTo>
                  <a:pt x="111808" y="124828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20" name="object 17"/>
          <p:cNvPicPr/>
          <p:nvPr/>
        </p:nvPicPr>
        <p:blipFill>
          <a:blip r:embed="rId3"/>
          <a:stretch/>
        </p:blipFill>
        <p:spPr>
          <a:xfrm>
            <a:off x="1981080" y="5925960"/>
            <a:ext cx="189720" cy="198360"/>
          </a:xfrm>
          <a:prstGeom prst="rect">
            <a:avLst/>
          </a:prstGeom>
          <a:ln>
            <a:noFill/>
          </a:ln>
        </p:spPr>
      </p:pic>
      <p:pic>
        <p:nvPicPr>
          <p:cNvPr id="321" name="object 18"/>
          <p:cNvPicPr/>
          <p:nvPr/>
        </p:nvPicPr>
        <p:blipFill>
          <a:blip r:embed="rId4"/>
          <a:stretch/>
        </p:blipFill>
        <p:spPr>
          <a:xfrm>
            <a:off x="1980000" y="5704200"/>
            <a:ext cx="190440" cy="194760"/>
          </a:xfrm>
          <a:prstGeom prst="rect">
            <a:avLst/>
          </a:prstGeom>
          <a:ln>
            <a:noFill/>
          </a:ln>
        </p:spPr>
      </p:pic>
      <p:pic>
        <p:nvPicPr>
          <p:cNvPr id="322" name="object 19"/>
          <p:cNvPicPr/>
          <p:nvPr/>
        </p:nvPicPr>
        <p:blipFill>
          <a:blip r:embed="rId5"/>
          <a:stretch/>
        </p:blipFill>
        <p:spPr>
          <a:xfrm>
            <a:off x="2200680" y="5934240"/>
            <a:ext cx="194040" cy="191160"/>
          </a:xfrm>
          <a:prstGeom prst="rect">
            <a:avLst/>
          </a:prstGeom>
          <a:ln>
            <a:noFill/>
          </a:ln>
        </p:spPr>
      </p:pic>
      <p:pic>
        <p:nvPicPr>
          <p:cNvPr id="323" name="object 20"/>
          <p:cNvPicPr/>
          <p:nvPr/>
        </p:nvPicPr>
        <p:blipFill>
          <a:blip r:embed="rId6"/>
          <a:stretch/>
        </p:blipFill>
        <p:spPr>
          <a:xfrm>
            <a:off x="2200320" y="5706720"/>
            <a:ext cx="191520" cy="191520"/>
          </a:xfrm>
          <a:prstGeom prst="rect">
            <a:avLst/>
          </a:prstGeom>
          <a:ln>
            <a:noFill/>
          </a:ln>
        </p:spPr>
      </p:pic>
      <p:sp>
        <p:nvSpPr>
          <p:cNvPr id="324" name="CustomShape 12"/>
          <p:cNvSpPr/>
          <p:nvPr/>
        </p:nvSpPr>
        <p:spPr>
          <a:xfrm>
            <a:off x="1921680" y="5653080"/>
            <a:ext cx="524160" cy="522720"/>
          </a:xfrm>
          <a:custGeom>
            <a:avLst/>
            <a:gdLst/>
            <a:ahLst/>
            <a:cxnLst/>
            <a:rect l="l" t="t" r="r" b="b"/>
            <a:pathLst>
              <a:path w="525144" h="523875">
                <a:moveTo>
                  <a:pt x="258343" y="622"/>
                </a:moveTo>
                <a:lnTo>
                  <a:pt x="309678" y="779"/>
                </a:lnTo>
                <a:lnTo>
                  <a:pt x="361018" y="1004"/>
                </a:lnTo>
                <a:lnTo>
                  <a:pt x="412350" y="927"/>
                </a:lnTo>
                <a:lnTo>
                  <a:pt x="463664" y="177"/>
                </a:lnTo>
                <a:lnTo>
                  <a:pt x="509552" y="11239"/>
                </a:lnTo>
                <a:lnTo>
                  <a:pt x="524637" y="56514"/>
                </a:lnTo>
                <a:lnTo>
                  <a:pt x="524104" y="107851"/>
                </a:lnTo>
                <a:lnTo>
                  <a:pt x="523725" y="159189"/>
                </a:lnTo>
                <a:lnTo>
                  <a:pt x="523487" y="210528"/>
                </a:lnTo>
                <a:lnTo>
                  <a:pt x="523374" y="261869"/>
                </a:lnTo>
                <a:lnTo>
                  <a:pt x="523375" y="313210"/>
                </a:lnTo>
                <a:lnTo>
                  <a:pt x="523474" y="364551"/>
                </a:lnTo>
                <a:lnTo>
                  <a:pt x="523658" y="415892"/>
                </a:lnTo>
                <a:lnTo>
                  <a:pt x="523913" y="467232"/>
                </a:lnTo>
                <a:lnTo>
                  <a:pt x="521078" y="492531"/>
                </a:lnTo>
                <a:lnTo>
                  <a:pt x="511609" y="510103"/>
                </a:lnTo>
                <a:lnTo>
                  <a:pt x="494545" y="520277"/>
                </a:lnTo>
                <a:lnTo>
                  <a:pt x="468922" y="523379"/>
                </a:lnTo>
                <a:lnTo>
                  <a:pt x="417581" y="522886"/>
                </a:lnTo>
                <a:lnTo>
                  <a:pt x="366238" y="522478"/>
                </a:lnTo>
                <a:lnTo>
                  <a:pt x="314894" y="522165"/>
                </a:lnTo>
                <a:lnTo>
                  <a:pt x="263548" y="521958"/>
                </a:lnTo>
                <a:lnTo>
                  <a:pt x="212202" y="521866"/>
                </a:lnTo>
                <a:lnTo>
                  <a:pt x="160856" y="521899"/>
                </a:lnTo>
                <a:lnTo>
                  <a:pt x="109511" y="522065"/>
                </a:lnTo>
                <a:lnTo>
                  <a:pt x="58166" y="522376"/>
                </a:lnTo>
                <a:lnTo>
                  <a:pt x="30493" y="518703"/>
                </a:lnTo>
                <a:lnTo>
                  <a:pt x="12499" y="507271"/>
                </a:lnTo>
                <a:lnTo>
                  <a:pt x="2798" y="488202"/>
                </a:lnTo>
                <a:lnTo>
                  <a:pt x="0" y="461619"/>
                </a:lnTo>
                <a:lnTo>
                  <a:pt x="305" y="411069"/>
                </a:lnTo>
                <a:lnTo>
                  <a:pt x="566" y="360519"/>
                </a:lnTo>
                <a:lnTo>
                  <a:pt x="771" y="309967"/>
                </a:lnTo>
                <a:lnTo>
                  <a:pt x="906" y="259414"/>
                </a:lnTo>
                <a:lnTo>
                  <a:pt x="960" y="208861"/>
                </a:lnTo>
                <a:lnTo>
                  <a:pt x="919" y="158308"/>
                </a:lnTo>
                <a:lnTo>
                  <a:pt x="773" y="107754"/>
                </a:lnTo>
                <a:lnTo>
                  <a:pt x="508" y="57200"/>
                </a:lnTo>
                <a:lnTo>
                  <a:pt x="3321" y="30260"/>
                </a:lnTo>
                <a:lnTo>
                  <a:pt x="13106" y="12026"/>
                </a:lnTo>
                <a:lnTo>
                  <a:pt x="31283" y="2079"/>
                </a:lnTo>
                <a:lnTo>
                  <a:pt x="59270" y="0"/>
                </a:lnTo>
                <a:lnTo>
                  <a:pt x="108972" y="1567"/>
                </a:lnTo>
                <a:lnTo>
                  <a:pt x="158745" y="1709"/>
                </a:lnTo>
                <a:lnTo>
                  <a:pt x="208548" y="1216"/>
                </a:lnTo>
                <a:lnTo>
                  <a:pt x="258343" y="876"/>
                </a:lnTo>
                <a:lnTo>
                  <a:pt x="258343" y="711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25" name="object 22"/>
          <p:cNvPicPr/>
          <p:nvPr/>
        </p:nvPicPr>
        <p:blipFill>
          <a:blip r:embed="rId7"/>
          <a:stretch/>
        </p:blipFill>
        <p:spPr>
          <a:xfrm>
            <a:off x="1496880" y="5706720"/>
            <a:ext cx="196560" cy="191160"/>
          </a:xfrm>
          <a:prstGeom prst="rect">
            <a:avLst/>
          </a:prstGeom>
          <a:ln>
            <a:noFill/>
          </a:ln>
        </p:spPr>
      </p:pic>
      <p:sp>
        <p:nvSpPr>
          <p:cNvPr id="326" name="CustomShape 13"/>
          <p:cNvSpPr/>
          <p:nvPr/>
        </p:nvSpPr>
        <p:spPr>
          <a:xfrm>
            <a:off x="1503360" y="5940000"/>
            <a:ext cx="185040" cy="175320"/>
          </a:xfrm>
          <a:custGeom>
            <a:avLst/>
            <a:gdLst/>
            <a:ahLst/>
            <a:cxnLst/>
            <a:rect l="l" t="t" r="r" b="b"/>
            <a:pathLst>
              <a:path w="186055" h="176529">
                <a:moveTo>
                  <a:pt x="183562" y="142684"/>
                </a:moveTo>
                <a:lnTo>
                  <a:pt x="183768" y="119595"/>
                </a:lnTo>
                <a:lnTo>
                  <a:pt x="183881" y="96502"/>
                </a:lnTo>
                <a:lnTo>
                  <a:pt x="184310" y="73431"/>
                </a:lnTo>
                <a:lnTo>
                  <a:pt x="185467" y="50406"/>
                </a:lnTo>
                <a:lnTo>
                  <a:pt x="184554" y="27198"/>
                </a:lnTo>
                <a:lnTo>
                  <a:pt x="177066" y="11263"/>
                </a:lnTo>
                <a:lnTo>
                  <a:pt x="161739" y="2298"/>
                </a:lnTo>
                <a:lnTo>
                  <a:pt x="137308" y="0"/>
                </a:lnTo>
                <a:lnTo>
                  <a:pt x="77788" y="584"/>
                </a:lnTo>
                <a:lnTo>
                  <a:pt x="38340" y="626"/>
                </a:lnTo>
                <a:lnTo>
                  <a:pt x="14921" y="4318"/>
                </a:lnTo>
                <a:lnTo>
                  <a:pt x="3488" y="15854"/>
                </a:lnTo>
                <a:lnTo>
                  <a:pt x="0" y="39425"/>
                </a:lnTo>
                <a:lnTo>
                  <a:pt x="412" y="79224"/>
                </a:lnTo>
                <a:lnTo>
                  <a:pt x="682" y="139446"/>
                </a:lnTo>
                <a:lnTo>
                  <a:pt x="580" y="145554"/>
                </a:lnTo>
                <a:lnTo>
                  <a:pt x="2003" y="151676"/>
                </a:lnTo>
                <a:lnTo>
                  <a:pt x="2701" y="157797"/>
                </a:lnTo>
                <a:lnTo>
                  <a:pt x="45345" y="174077"/>
                </a:lnTo>
                <a:lnTo>
                  <a:pt x="89067" y="176406"/>
                </a:lnTo>
                <a:lnTo>
                  <a:pt x="133257" y="172510"/>
                </a:lnTo>
                <a:lnTo>
                  <a:pt x="177301" y="170116"/>
                </a:lnTo>
                <a:lnTo>
                  <a:pt x="178783" y="167189"/>
                </a:lnTo>
                <a:lnTo>
                  <a:pt x="180355" y="159996"/>
                </a:lnTo>
                <a:lnTo>
                  <a:pt x="181966" y="151005"/>
                </a:lnTo>
                <a:lnTo>
                  <a:pt x="183562" y="14268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27" name="object 24"/>
          <p:cNvPicPr/>
          <p:nvPr/>
        </p:nvPicPr>
        <p:blipFill>
          <a:blip r:embed="rId8"/>
          <a:stretch/>
        </p:blipFill>
        <p:spPr>
          <a:xfrm>
            <a:off x="1281960" y="5705640"/>
            <a:ext cx="191160" cy="192240"/>
          </a:xfrm>
          <a:prstGeom prst="rect">
            <a:avLst/>
          </a:prstGeom>
          <a:ln>
            <a:noFill/>
          </a:ln>
        </p:spPr>
      </p:pic>
      <p:sp>
        <p:nvSpPr>
          <p:cNvPr id="328" name="CustomShape 14"/>
          <p:cNvSpPr/>
          <p:nvPr/>
        </p:nvSpPr>
        <p:spPr>
          <a:xfrm>
            <a:off x="1216800" y="5653080"/>
            <a:ext cx="533520" cy="522720"/>
          </a:xfrm>
          <a:custGeom>
            <a:avLst/>
            <a:gdLst/>
            <a:ahLst/>
            <a:cxnLst/>
            <a:rect l="l" t="t" r="r" b="b"/>
            <a:pathLst>
              <a:path w="534669" h="523875">
                <a:moveTo>
                  <a:pt x="73126" y="380187"/>
                </a:moveTo>
                <a:lnTo>
                  <a:pt x="72817" y="400019"/>
                </a:lnTo>
                <a:lnTo>
                  <a:pt x="70989" y="420116"/>
                </a:lnTo>
                <a:lnTo>
                  <a:pt x="72662" y="439469"/>
                </a:lnTo>
                <a:lnTo>
                  <a:pt x="82854" y="457073"/>
                </a:lnTo>
                <a:lnTo>
                  <a:pt x="112596" y="463547"/>
                </a:lnTo>
                <a:lnTo>
                  <a:pt x="164552" y="461225"/>
                </a:lnTo>
                <a:lnTo>
                  <a:pt x="217505" y="452779"/>
                </a:lnTo>
                <a:lnTo>
                  <a:pt x="250240" y="440880"/>
                </a:lnTo>
                <a:lnTo>
                  <a:pt x="255901" y="412137"/>
                </a:lnTo>
                <a:lnTo>
                  <a:pt x="255814" y="383138"/>
                </a:lnTo>
                <a:lnTo>
                  <a:pt x="254182" y="354060"/>
                </a:lnTo>
                <a:lnTo>
                  <a:pt x="255206" y="325081"/>
                </a:lnTo>
                <a:lnTo>
                  <a:pt x="203841" y="286561"/>
                </a:lnTo>
                <a:lnTo>
                  <a:pt x="165193" y="283589"/>
                </a:lnTo>
                <a:lnTo>
                  <a:pt x="127057" y="285348"/>
                </a:lnTo>
                <a:lnTo>
                  <a:pt x="90322" y="292900"/>
                </a:lnTo>
                <a:lnTo>
                  <a:pt x="71974" y="307203"/>
                </a:lnTo>
                <a:lnTo>
                  <a:pt x="68832" y="329580"/>
                </a:lnTo>
                <a:lnTo>
                  <a:pt x="72136" y="355440"/>
                </a:lnTo>
                <a:lnTo>
                  <a:pt x="73126" y="380187"/>
                </a:lnTo>
                <a:close/>
                <a:moveTo>
                  <a:pt x="261200" y="533"/>
                </a:moveTo>
                <a:lnTo>
                  <a:pt x="315594" y="709"/>
                </a:lnTo>
                <a:lnTo>
                  <a:pt x="369990" y="957"/>
                </a:lnTo>
                <a:lnTo>
                  <a:pt x="424380" y="860"/>
                </a:lnTo>
                <a:lnTo>
                  <a:pt x="478751" y="0"/>
                </a:lnTo>
                <a:lnTo>
                  <a:pt x="521420" y="10666"/>
                </a:lnTo>
                <a:lnTo>
                  <a:pt x="534428" y="53136"/>
                </a:lnTo>
                <a:lnTo>
                  <a:pt x="533748" y="105207"/>
                </a:lnTo>
                <a:lnTo>
                  <a:pt x="533219" y="157281"/>
                </a:lnTo>
                <a:lnTo>
                  <a:pt x="532835" y="209358"/>
                </a:lnTo>
                <a:lnTo>
                  <a:pt x="532591" y="261437"/>
                </a:lnTo>
                <a:lnTo>
                  <a:pt x="532483" y="313516"/>
                </a:lnTo>
                <a:lnTo>
                  <a:pt x="532505" y="365595"/>
                </a:lnTo>
                <a:lnTo>
                  <a:pt x="532651" y="417672"/>
                </a:lnTo>
                <a:lnTo>
                  <a:pt x="532917" y="469747"/>
                </a:lnTo>
                <a:lnTo>
                  <a:pt x="529917" y="495282"/>
                </a:lnTo>
                <a:lnTo>
                  <a:pt x="520098" y="511998"/>
                </a:lnTo>
                <a:lnTo>
                  <a:pt x="502804" y="521045"/>
                </a:lnTo>
                <a:lnTo>
                  <a:pt x="477380" y="523570"/>
                </a:lnTo>
                <a:lnTo>
                  <a:pt x="424525" y="522987"/>
                </a:lnTo>
                <a:lnTo>
                  <a:pt x="371668" y="522523"/>
                </a:lnTo>
                <a:lnTo>
                  <a:pt x="318810" y="522192"/>
                </a:lnTo>
                <a:lnTo>
                  <a:pt x="265952" y="522008"/>
                </a:lnTo>
                <a:lnTo>
                  <a:pt x="213094" y="521982"/>
                </a:lnTo>
                <a:lnTo>
                  <a:pt x="160238" y="522130"/>
                </a:lnTo>
                <a:lnTo>
                  <a:pt x="107384" y="522464"/>
                </a:lnTo>
                <a:lnTo>
                  <a:pt x="54533" y="522998"/>
                </a:lnTo>
                <a:lnTo>
                  <a:pt x="28850" y="520449"/>
                </a:lnTo>
                <a:lnTo>
                  <a:pt x="12001" y="511355"/>
                </a:lnTo>
                <a:lnTo>
                  <a:pt x="2848" y="494666"/>
                </a:lnTo>
                <a:lnTo>
                  <a:pt x="253" y="469328"/>
                </a:lnTo>
                <a:lnTo>
                  <a:pt x="719" y="417254"/>
                </a:lnTo>
                <a:lnTo>
                  <a:pt x="1053" y="365180"/>
                </a:lnTo>
                <a:lnTo>
                  <a:pt x="1251" y="313105"/>
                </a:lnTo>
                <a:lnTo>
                  <a:pt x="1308" y="261031"/>
                </a:lnTo>
                <a:lnTo>
                  <a:pt x="1216" y="208957"/>
                </a:lnTo>
                <a:lnTo>
                  <a:pt x="971" y="156884"/>
                </a:lnTo>
                <a:lnTo>
                  <a:pt x="568" y="104812"/>
                </a:lnTo>
                <a:lnTo>
                  <a:pt x="0" y="52743"/>
                </a:lnTo>
                <a:lnTo>
                  <a:pt x="3081" y="26673"/>
                </a:lnTo>
                <a:lnTo>
                  <a:pt x="13287" y="10394"/>
                </a:lnTo>
                <a:lnTo>
                  <a:pt x="30860" y="2222"/>
                </a:lnTo>
                <a:lnTo>
                  <a:pt x="56045" y="469"/>
                </a:lnTo>
                <a:lnTo>
                  <a:pt x="107308" y="1445"/>
                </a:lnTo>
                <a:lnTo>
                  <a:pt x="158599" y="1547"/>
                </a:lnTo>
                <a:lnTo>
                  <a:pt x="209901" y="1257"/>
                </a:lnTo>
                <a:lnTo>
                  <a:pt x="261200" y="1054"/>
                </a:lnTo>
                <a:lnTo>
                  <a:pt x="261200" y="533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9" name="CustomShape 15"/>
          <p:cNvSpPr/>
          <p:nvPr/>
        </p:nvSpPr>
        <p:spPr>
          <a:xfrm>
            <a:off x="1274400" y="5193360"/>
            <a:ext cx="1120320" cy="166680"/>
          </a:xfrm>
          <a:prstGeom prst="rect">
            <a:avLst/>
          </a:pr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29880" rIns="0" bIns="0"/>
          <a:lstStyle/>
          <a:p>
            <a:pPr marL="331560">
              <a:lnSpc>
                <a:spcPct val="100000"/>
              </a:lnSpc>
              <a:spcBef>
                <a:spcPts val="235"/>
              </a:spcBef>
            </a:pPr>
            <a:r>
              <a:rPr lang="ru-RU" sz="900" b="1" strike="noStrike" spc="7">
                <a:solidFill>
                  <a:srgbClr val="00354D"/>
                </a:solidFill>
                <a:latin typeface="Open Sans"/>
                <a:ea typeface="DejaVu Sans"/>
              </a:rPr>
              <a:t>Вывеска</a:t>
            </a:r>
            <a:endParaRPr lang="ru-RU" sz="900" b="0" strike="noStrike" spc="-1">
              <a:latin typeface="Arial"/>
            </a:endParaRPr>
          </a:p>
        </p:txBody>
      </p:sp>
      <p:sp>
        <p:nvSpPr>
          <p:cNvPr id="330" name="CustomShape 16"/>
          <p:cNvSpPr/>
          <p:nvPr/>
        </p:nvSpPr>
        <p:spPr>
          <a:xfrm>
            <a:off x="2481480" y="5193360"/>
            <a:ext cx="801000" cy="166680"/>
          </a:xfrm>
          <a:prstGeom prst="rect">
            <a:avLst/>
          </a:pr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29880" rIns="0" bIns="0"/>
          <a:lstStyle/>
          <a:p>
            <a:pPr marL="135360">
              <a:lnSpc>
                <a:spcPct val="100000"/>
              </a:lnSpc>
              <a:spcBef>
                <a:spcPts val="235"/>
              </a:spcBef>
            </a:pPr>
            <a:r>
              <a:rPr lang="ru-RU" sz="900" b="1" strike="noStrike" spc="7">
                <a:solidFill>
                  <a:srgbClr val="00354D"/>
                </a:solidFill>
                <a:latin typeface="Open Sans"/>
                <a:ea typeface="DejaVu Sans"/>
              </a:rPr>
              <a:t>Вывеска</a:t>
            </a:r>
            <a:endParaRPr lang="ru-RU" sz="900" b="0" strike="noStrike" spc="-1">
              <a:latin typeface="Arial"/>
            </a:endParaRPr>
          </a:p>
        </p:txBody>
      </p:sp>
      <p:sp>
        <p:nvSpPr>
          <p:cNvPr id="331" name="CustomShape 17"/>
          <p:cNvSpPr/>
          <p:nvPr/>
        </p:nvSpPr>
        <p:spPr>
          <a:xfrm>
            <a:off x="3378600" y="5193360"/>
            <a:ext cx="1114560" cy="166680"/>
          </a:xfrm>
          <a:prstGeom prst="rect">
            <a:avLst/>
          </a:pr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29880" rIns="0" bIns="0"/>
          <a:lstStyle/>
          <a:p>
            <a:pPr marL="329040">
              <a:lnSpc>
                <a:spcPct val="100000"/>
              </a:lnSpc>
              <a:spcBef>
                <a:spcPts val="235"/>
              </a:spcBef>
            </a:pPr>
            <a:r>
              <a:rPr lang="ru-RU" sz="900" b="1" strike="noStrike" spc="7">
                <a:solidFill>
                  <a:srgbClr val="00354D"/>
                </a:solidFill>
                <a:latin typeface="Open Sans"/>
                <a:ea typeface="DejaVu Sans"/>
              </a:rPr>
              <a:t>Вывеска</a:t>
            </a:r>
            <a:endParaRPr lang="ru-RU" sz="900" b="0" strike="noStrike" spc="-1">
              <a:latin typeface="Arial"/>
            </a:endParaRPr>
          </a:p>
        </p:txBody>
      </p:sp>
      <p:sp>
        <p:nvSpPr>
          <p:cNvPr id="332" name="CustomShape 18"/>
          <p:cNvSpPr/>
          <p:nvPr/>
        </p:nvSpPr>
        <p:spPr>
          <a:xfrm>
            <a:off x="4901040" y="6008760"/>
            <a:ext cx="3566880" cy="438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Пример обозначения типа вывески и </a:t>
            </a:r>
            <a:r>
              <a:rPr lang="ru-RU" sz="1400" b="1" strike="noStrike" spc="-341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зелёной</a:t>
            </a:r>
            <a:r>
              <a:rPr lang="ru-RU" sz="1400" b="1" strike="noStrike" spc="-12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зоны</a:t>
            </a:r>
            <a:r>
              <a:rPr lang="ru-RU" sz="1400" b="1" strike="noStrike" spc="-7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на</a:t>
            </a:r>
            <a:r>
              <a:rPr lang="ru-RU" sz="1400" b="1" strike="noStrike" spc="-7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схеме</a:t>
            </a:r>
            <a:r>
              <a:rPr lang="ru-RU" sz="1400" b="1" strike="noStrike" spc="-4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размещения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333" name="CustomShape 19"/>
          <p:cNvSpPr/>
          <p:nvPr/>
        </p:nvSpPr>
        <p:spPr>
          <a:xfrm>
            <a:off x="6408000" y="3232800"/>
            <a:ext cx="3699360" cy="1471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242640" indent="-89640" algn="just">
              <a:lnSpc>
                <a:spcPct val="150000"/>
              </a:lnSpc>
            </a:pPr>
            <a:r>
              <a:rPr lang="ru-RU" sz="1200" b="0" strike="noStrike" spc="92">
                <a:solidFill>
                  <a:srgbClr val="00354D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610506"/>
                </a:solidFill>
                <a:latin typeface="Arial Unicode MS"/>
                <a:ea typeface="DejaVu Sans"/>
              </a:rPr>
              <a:t>Для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размещения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вывесок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из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отдельных </a:t>
            </a: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символов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отведены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специальные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8">
                <a:solidFill>
                  <a:srgbClr val="610506"/>
                </a:solidFill>
                <a:latin typeface="Arial Unicode MS"/>
                <a:ea typeface="DejaVu Sans"/>
              </a:rPr>
              <a:t>обла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сти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4">
                <a:solidFill>
                  <a:srgbClr val="610506"/>
                </a:solidFill>
                <a:latin typeface="Arial Unicode MS"/>
                <a:ea typeface="DejaVu Sans"/>
              </a:rPr>
              <a:t>фасадах,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которые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называются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«зелёными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8">
                <a:solidFill>
                  <a:srgbClr val="610506"/>
                </a:solidFill>
                <a:latin typeface="Arial Unicode MS"/>
                <a:ea typeface="DejaVu Sans"/>
              </a:rPr>
              <a:t>зонами».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3">
                <a:solidFill>
                  <a:srgbClr val="610506"/>
                </a:solidFill>
                <a:latin typeface="Arial Unicode MS"/>
                <a:ea typeface="DejaVu Sans"/>
              </a:rPr>
              <a:t>Буквы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37">
                <a:solidFill>
                  <a:srgbClr val="610506"/>
                </a:solidFill>
                <a:latin typeface="Arial Unicode MS"/>
                <a:ea typeface="DejaVu Sans"/>
              </a:rPr>
              <a:t>и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6">
                <a:solidFill>
                  <a:srgbClr val="610506"/>
                </a:solidFill>
                <a:latin typeface="Arial Unicode MS"/>
                <a:ea typeface="DejaVu Sans"/>
              </a:rPr>
              <a:t>знаки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на </a:t>
            </a:r>
            <a:r>
              <a:rPr lang="ru-RU" sz="12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вывесках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3">
                <a:solidFill>
                  <a:srgbClr val="610506"/>
                </a:solidFill>
                <a:latin typeface="Arial Unicode MS"/>
                <a:ea typeface="DejaVu Sans"/>
              </a:rPr>
              <a:t>можно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размещать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только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в</a:t>
            </a:r>
            <a:endParaRPr lang="ru-RU" sz="1200" b="0" strike="noStrike" spc="-1">
              <a:latin typeface="Arial"/>
            </a:endParaRPr>
          </a:p>
          <a:p>
            <a:pPr marL="242640" indent="-89640" algn="just">
              <a:lnSpc>
                <a:spcPct val="150000"/>
              </a:lnSpc>
            </a:pPr>
            <a:r>
              <a:rPr lang="ru-RU" sz="1200" b="0" strike="noStrike" spc="43">
                <a:solidFill>
                  <a:srgbClr val="610506"/>
                </a:solidFill>
                <a:latin typeface="Arial Unicode MS"/>
                <a:ea typeface="DejaVu Sans"/>
              </a:rPr>
              <a:t>  пределах</a:t>
            </a:r>
            <a:r>
              <a:rPr lang="ru-RU" sz="1200" b="0" strike="noStrike" spc="-5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зелёных</a:t>
            </a:r>
            <a:r>
              <a:rPr lang="ru-RU" sz="1200" b="0" strike="noStrike" spc="-5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зон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334" name="object 31"/>
          <p:cNvPicPr/>
          <p:nvPr/>
        </p:nvPicPr>
        <p:blipFill>
          <a:blip r:embed="rId9"/>
          <a:stretch/>
        </p:blipFill>
        <p:spPr>
          <a:xfrm>
            <a:off x="2518560" y="1661400"/>
            <a:ext cx="1307520" cy="489960"/>
          </a:xfrm>
          <a:prstGeom prst="rect">
            <a:avLst/>
          </a:prstGeom>
          <a:ln>
            <a:noFill/>
          </a:ln>
        </p:spPr>
      </p:pic>
      <p:pic>
        <p:nvPicPr>
          <p:cNvPr id="335" name="object 32"/>
          <p:cNvPicPr/>
          <p:nvPr/>
        </p:nvPicPr>
        <p:blipFill>
          <a:blip r:embed="rId10"/>
          <a:stretch/>
        </p:blipFill>
        <p:spPr>
          <a:xfrm>
            <a:off x="6122520" y="1661400"/>
            <a:ext cx="1307520" cy="489960"/>
          </a:xfrm>
          <a:prstGeom prst="rect">
            <a:avLst/>
          </a:prstGeom>
          <a:ln>
            <a:noFill/>
          </a:ln>
        </p:spPr>
      </p:pic>
      <p:pic>
        <p:nvPicPr>
          <p:cNvPr id="336" name="object 33"/>
          <p:cNvPicPr/>
          <p:nvPr/>
        </p:nvPicPr>
        <p:blipFill>
          <a:blip r:embed="rId11"/>
          <a:stretch/>
        </p:blipFill>
        <p:spPr>
          <a:xfrm>
            <a:off x="2508480" y="3106080"/>
            <a:ext cx="1312200" cy="489960"/>
          </a:xfrm>
          <a:prstGeom prst="rect">
            <a:avLst/>
          </a:prstGeom>
          <a:ln>
            <a:noFill/>
          </a:ln>
        </p:spPr>
      </p:pic>
      <p:sp>
        <p:nvSpPr>
          <p:cNvPr id="337" name="CustomShape 20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9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338" name="Line 21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9" name="Line 22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1" name="object 3"/>
          <p:cNvPicPr/>
          <p:nvPr/>
        </p:nvPicPr>
        <p:blipFill>
          <a:blip r:embed="rId2"/>
          <a:stretch/>
        </p:blipFill>
        <p:spPr>
          <a:xfrm>
            <a:off x="9070920" y="2800440"/>
            <a:ext cx="1260720" cy="1260720"/>
          </a:xfrm>
          <a:prstGeom prst="rect">
            <a:avLst/>
          </a:prstGeom>
          <a:ln>
            <a:noFill/>
          </a:ln>
        </p:spPr>
      </p:pic>
      <p:sp>
        <p:nvSpPr>
          <p:cNvPr id="342" name="CustomShape 2"/>
          <p:cNvSpPr/>
          <p:nvPr/>
        </p:nvSpPr>
        <p:spPr>
          <a:xfrm>
            <a:off x="9192600" y="3285360"/>
            <a:ext cx="1081440" cy="291600"/>
          </a:xfrm>
          <a:custGeom>
            <a:avLst/>
            <a:gdLst/>
            <a:ahLst/>
            <a:cxnLst/>
            <a:rect l="l" t="t" r="r" b="b"/>
            <a:pathLst>
              <a:path w="1082675" h="292735">
                <a:moveTo>
                  <a:pt x="1082281" y="292176"/>
                </a:moveTo>
                <a:lnTo>
                  <a:pt x="0" y="292176"/>
                </a:lnTo>
                <a:lnTo>
                  <a:pt x="0" y="0"/>
                </a:lnTo>
                <a:lnTo>
                  <a:pt x="1082281" y="0"/>
                </a:lnTo>
                <a:lnTo>
                  <a:pt x="1082281" y="292176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3" name="object 6"/>
          <p:cNvPicPr/>
          <p:nvPr/>
        </p:nvPicPr>
        <p:blipFill>
          <a:blip r:embed="rId3"/>
          <a:stretch/>
        </p:blipFill>
        <p:spPr>
          <a:xfrm>
            <a:off x="4246200" y="2811600"/>
            <a:ext cx="1338840" cy="1338840"/>
          </a:xfrm>
          <a:prstGeom prst="rect">
            <a:avLst/>
          </a:prstGeom>
          <a:ln>
            <a:noFill/>
          </a:ln>
        </p:spPr>
      </p:pic>
      <p:sp>
        <p:nvSpPr>
          <p:cNvPr id="344" name="CustomShape 3"/>
          <p:cNvSpPr/>
          <p:nvPr/>
        </p:nvSpPr>
        <p:spPr>
          <a:xfrm>
            <a:off x="4365000" y="3456360"/>
            <a:ext cx="1145160" cy="136080"/>
          </a:xfrm>
          <a:custGeom>
            <a:avLst/>
            <a:gdLst/>
            <a:ahLst/>
            <a:cxnLst/>
            <a:rect l="l" t="t" r="r" b="b"/>
            <a:pathLst>
              <a:path w="1146175" h="137160">
                <a:moveTo>
                  <a:pt x="1145679" y="136956"/>
                </a:moveTo>
                <a:lnTo>
                  <a:pt x="0" y="136956"/>
                </a:lnTo>
                <a:lnTo>
                  <a:pt x="0" y="0"/>
                </a:lnTo>
                <a:lnTo>
                  <a:pt x="1145679" y="0"/>
                </a:lnTo>
                <a:lnTo>
                  <a:pt x="1145679" y="136956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5" name="CustomShape 4"/>
          <p:cNvSpPr/>
          <p:nvPr/>
        </p:nvSpPr>
        <p:spPr>
          <a:xfrm>
            <a:off x="2520" y="611640"/>
            <a:ext cx="4374000" cy="566640"/>
          </a:xfrm>
          <a:custGeom>
            <a:avLst/>
            <a:gdLst/>
            <a:ahLst/>
            <a:cxnLst/>
            <a:rect l="l" t="t" r="r" b="b"/>
            <a:pathLst>
              <a:path w="4375150" h="567690">
                <a:moveTo>
                  <a:pt x="4374705" y="0"/>
                </a:moveTo>
                <a:lnTo>
                  <a:pt x="0" y="0"/>
                </a:lnTo>
                <a:lnTo>
                  <a:pt x="0" y="567258"/>
                </a:lnTo>
                <a:lnTo>
                  <a:pt x="4308906" y="567258"/>
                </a:lnTo>
                <a:lnTo>
                  <a:pt x="3974973" y="277787"/>
                </a:lnTo>
                <a:lnTo>
                  <a:pt x="4374705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6" name="CustomShape 5"/>
          <p:cNvSpPr/>
          <p:nvPr/>
        </p:nvSpPr>
        <p:spPr>
          <a:xfrm>
            <a:off x="599760" y="66564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47" name="CustomShape 6"/>
          <p:cNvSpPr/>
          <p:nvPr/>
        </p:nvSpPr>
        <p:spPr>
          <a:xfrm>
            <a:off x="408960" y="5826600"/>
            <a:ext cx="9982440" cy="75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2858040">
              <a:lnSpc>
                <a:spcPct val="100000"/>
              </a:lnSpc>
              <a:spcBef>
                <a:spcPts val="99"/>
              </a:spcBef>
            </a:pPr>
            <a:r>
              <a:rPr lang="ru-RU" sz="1200" b="0" strike="noStrike" spc="180" dirty="0">
                <a:solidFill>
                  <a:srgbClr val="CE181E"/>
                </a:solidFill>
                <a:latin typeface="Arial Narrow"/>
                <a:ea typeface="DejaVu Sans"/>
              </a:rPr>
              <a:t>Вывеска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должна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быть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>
                <a:solidFill>
                  <a:srgbClr val="CE181E"/>
                </a:solidFill>
                <a:latin typeface="Arial Narrow"/>
                <a:ea typeface="DejaVu Sans"/>
              </a:rPr>
              <a:t>расположена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14" dirty="0">
                <a:solidFill>
                  <a:srgbClr val="CE181E"/>
                </a:solidFill>
                <a:latin typeface="Arial Narrow"/>
                <a:ea typeface="DejaVu Sans"/>
              </a:rPr>
              <a:t>в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2" dirty="0">
                <a:solidFill>
                  <a:srgbClr val="CE181E"/>
                </a:solidFill>
                <a:latin typeface="Arial Narrow"/>
                <a:ea typeface="DejaVu Sans"/>
              </a:rPr>
              <a:t>пределах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>
                <a:solidFill>
                  <a:srgbClr val="CE181E"/>
                </a:solidFill>
                <a:latin typeface="Arial Narrow"/>
                <a:ea typeface="DejaVu Sans"/>
              </a:rPr>
              <a:t>зелёной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51" dirty="0">
                <a:solidFill>
                  <a:srgbClr val="CE181E"/>
                </a:solidFill>
                <a:latin typeface="Arial Narrow"/>
                <a:ea typeface="DejaVu Sans"/>
              </a:rPr>
              <a:t>зоны,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33" dirty="0">
                <a:solidFill>
                  <a:srgbClr val="CE181E"/>
                </a:solidFill>
                <a:latin typeface="Arial Narrow"/>
                <a:ea typeface="DejaVu Sans"/>
              </a:rPr>
              <a:t>как</a:t>
            </a:r>
            <a:r>
              <a:rPr lang="ru-RU" sz="1200" b="0" strike="noStrike" spc="-1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31" dirty="0">
                <a:solidFill>
                  <a:srgbClr val="CE181E"/>
                </a:solidFill>
                <a:latin typeface="Arial Narrow"/>
                <a:ea typeface="DejaVu Sans"/>
              </a:rPr>
              <a:t>это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0" dirty="0">
                <a:solidFill>
                  <a:srgbClr val="CE181E"/>
                </a:solidFill>
                <a:latin typeface="Arial Narrow"/>
                <a:ea typeface="DejaVu Sans"/>
              </a:rPr>
              <a:t>указано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2" dirty="0">
                <a:solidFill>
                  <a:srgbClr val="CE181E"/>
                </a:solidFill>
                <a:latin typeface="Arial Narrow"/>
                <a:ea typeface="DejaVu Sans"/>
              </a:rPr>
              <a:t>на</a:t>
            </a:r>
            <a:r>
              <a:rPr lang="ru-RU" sz="1200" b="0" strike="noStrike" spc="12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примерах</a:t>
            </a:r>
            <a:endParaRPr lang="ru-RU" sz="1200" b="0" strike="noStrike" spc="-1" dirty="0">
              <a:latin typeface="Arial"/>
            </a:endParaRPr>
          </a:p>
          <a:p>
            <a:pPr marL="2858040">
              <a:lnSpc>
                <a:spcPct val="100000"/>
              </a:lnSpc>
              <a:spcBef>
                <a:spcPts val="6"/>
              </a:spcBef>
            </a:pPr>
            <a:endParaRPr lang="ru-RU" sz="1200" b="0" strike="noStrike" spc="-1" dirty="0">
              <a:latin typeface="Arial"/>
            </a:endParaRPr>
          </a:p>
          <a:p>
            <a:pPr marL="1335240" indent="-1322280">
              <a:lnSpc>
                <a:spcPct val="100000"/>
              </a:lnSpc>
            </a:pPr>
            <a:r>
              <a:rPr lang="ru-RU" sz="1200" b="0" strike="noStrike" spc="180" dirty="0">
                <a:solidFill>
                  <a:srgbClr val="CE181E"/>
                </a:solidFill>
                <a:latin typeface="Arial Narrow"/>
                <a:ea typeface="DejaVu Sans"/>
              </a:rPr>
              <a:t>Вывеска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0" dirty="0">
                <a:solidFill>
                  <a:srgbClr val="CE181E"/>
                </a:solidFill>
                <a:latin typeface="Arial Narrow"/>
                <a:ea typeface="DejaVu Sans"/>
              </a:rPr>
              <a:t>не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48" dirty="0">
                <a:solidFill>
                  <a:srgbClr val="CE181E"/>
                </a:solidFill>
                <a:latin typeface="Arial Narrow"/>
                <a:ea typeface="DejaVu Sans"/>
              </a:rPr>
              <a:t>обязана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занимать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48" dirty="0">
                <a:solidFill>
                  <a:srgbClr val="CE181E"/>
                </a:solidFill>
                <a:latin typeface="Arial Narrow"/>
                <a:ea typeface="DejaVu Sans"/>
              </a:rPr>
              <a:t>все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57" dirty="0">
                <a:solidFill>
                  <a:srgbClr val="CE181E"/>
                </a:solidFill>
                <a:latin typeface="Arial Narrow"/>
                <a:ea typeface="DejaVu Sans"/>
              </a:rPr>
              <a:t>отведенное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>
                <a:solidFill>
                  <a:srgbClr val="CE181E"/>
                </a:solidFill>
                <a:latin typeface="Arial Narrow"/>
                <a:ea typeface="DejaVu Sans"/>
              </a:rPr>
              <a:t>пространство.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>
                <a:solidFill>
                  <a:srgbClr val="CE181E"/>
                </a:solidFill>
                <a:latin typeface="Arial Narrow"/>
                <a:ea typeface="DejaVu Sans"/>
              </a:rPr>
              <a:t>Если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надпись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2" dirty="0">
                <a:solidFill>
                  <a:srgbClr val="CE181E"/>
                </a:solidFill>
                <a:latin typeface="Arial Narrow"/>
                <a:ea typeface="DejaVu Sans"/>
              </a:rPr>
              <a:t>на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8" dirty="0">
                <a:solidFill>
                  <a:srgbClr val="CE181E"/>
                </a:solidFill>
                <a:latin typeface="Arial Narrow"/>
                <a:ea typeface="DejaVu Sans"/>
              </a:rPr>
              <a:t>вывеске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0" dirty="0">
                <a:solidFill>
                  <a:srgbClr val="CE181E"/>
                </a:solidFill>
                <a:latin typeface="Arial Narrow"/>
                <a:ea typeface="DejaVu Sans"/>
              </a:rPr>
              <a:t>состоит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08" dirty="0">
                <a:solidFill>
                  <a:srgbClr val="CE181E"/>
                </a:solidFill>
                <a:latin typeface="Arial Narrow"/>
                <a:ea typeface="DejaVu Sans"/>
              </a:rPr>
              <a:t>из</a:t>
            </a:r>
            <a:r>
              <a:rPr lang="ru-RU" sz="1200" b="0" strike="noStrike" spc="32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16" dirty="0">
                <a:solidFill>
                  <a:srgbClr val="CE181E"/>
                </a:solidFill>
                <a:latin typeface="Arial Narrow"/>
                <a:ea typeface="DejaVu Sans"/>
              </a:rPr>
              <a:t>прописных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56" dirty="0">
                <a:solidFill>
                  <a:srgbClr val="CE181E"/>
                </a:solidFill>
                <a:latin typeface="Arial Narrow"/>
                <a:ea typeface="DejaVu Sans"/>
              </a:rPr>
              <a:t>и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02" dirty="0">
                <a:solidFill>
                  <a:srgbClr val="CE181E"/>
                </a:solidFill>
                <a:latin typeface="Arial Narrow"/>
                <a:ea typeface="DejaVu Sans"/>
              </a:rPr>
              <a:t>строчных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48" dirty="0">
                <a:solidFill>
                  <a:srgbClr val="CE181E"/>
                </a:solidFill>
                <a:latin typeface="Arial Narrow"/>
                <a:ea typeface="DejaVu Sans"/>
              </a:rPr>
              <a:t>букв, </a:t>
            </a:r>
            <a:r>
              <a:rPr lang="ru-RU" sz="1200" b="0" strike="noStrike" spc="-24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2" dirty="0">
                <a:solidFill>
                  <a:srgbClr val="CE181E"/>
                </a:solidFill>
                <a:latin typeface="Arial Narrow"/>
                <a:ea typeface="DejaVu Sans"/>
              </a:rPr>
              <a:t>то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28" dirty="0">
                <a:solidFill>
                  <a:srgbClr val="CE181E"/>
                </a:solidFill>
                <a:latin typeface="Arial Narrow"/>
                <a:ea typeface="DejaVu Sans"/>
              </a:rPr>
              <a:t>за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22" dirty="0">
                <a:solidFill>
                  <a:srgbClr val="CE181E"/>
                </a:solidFill>
                <a:latin typeface="Arial Narrow"/>
                <a:ea typeface="DejaVu Sans"/>
              </a:rPr>
              <a:t>границы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51" dirty="0">
                <a:solidFill>
                  <a:srgbClr val="CE181E"/>
                </a:solidFill>
                <a:latin typeface="Arial Narrow"/>
                <a:ea typeface="DejaVu Sans"/>
              </a:rPr>
              <a:t>зелёной</a:t>
            </a:r>
            <a:r>
              <a:rPr lang="ru-RU" sz="1200" b="0" strike="noStrike" spc="7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02" dirty="0">
                <a:solidFill>
                  <a:srgbClr val="CE181E"/>
                </a:solidFill>
                <a:latin typeface="Arial Narrow"/>
                <a:ea typeface="DejaVu Sans"/>
              </a:rPr>
              <a:t>зоны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22" dirty="0">
                <a:solidFill>
                  <a:srgbClr val="CE181E"/>
                </a:solidFill>
                <a:latin typeface="Arial Narrow"/>
                <a:ea typeface="DejaVu Sans"/>
              </a:rPr>
              <a:t>могут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выходить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02" dirty="0">
                <a:solidFill>
                  <a:srgbClr val="CE181E"/>
                </a:solidFill>
                <a:latin typeface="Arial Narrow"/>
                <a:ea typeface="DejaVu Sans"/>
              </a:rPr>
              <a:t>прописные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>
                <a:solidFill>
                  <a:srgbClr val="CE181E"/>
                </a:solidFill>
                <a:latin typeface="Arial Narrow"/>
                <a:ea typeface="DejaVu Sans"/>
              </a:rPr>
              <a:t>буквы,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03" dirty="0">
                <a:solidFill>
                  <a:srgbClr val="CE181E"/>
                </a:solidFill>
                <a:latin typeface="Arial Narrow"/>
                <a:ea typeface="DejaVu Sans"/>
              </a:rPr>
              <a:t>а</a:t>
            </a:r>
            <a:r>
              <a:rPr lang="ru-RU" sz="1200" b="0" strike="noStrike" spc="32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08" dirty="0">
                <a:solidFill>
                  <a:srgbClr val="CE181E"/>
                </a:solidFill>
                <a:latin typeface="Arial Narrow"/>
                <a:ea typeface="DejaVu Sans"/>
              </a:rPr>
              <a:t>также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02" dirty="0">
                <a:solidFill>
                  <a:srgbClr val="CE181E"/>
                </a:solidFill>
                <a:latin typeface="Arial Narrow"/>
                <a:ea typeface="DejaVu Sans"/>
              </a:rPr>
              <a:t>выносные</a:t>
            </a:r>
            <a:r>
              <a:rPr lang="ru-RU" sz="1200" b="0" strike="noStrike" spc="12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элементы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02" dirty="0">
                <a:solidFill>
                  <a:srgbClr val="CE181E"/>
                </a:solidFill>
                <a:latin typeface="Arial Narrow"/>
                <a:ea typeface="DejaVu Sans"/>
              </a:rPr>
              <a:t>строчных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букв</a:t>
            </a:r>
            <a:endParaRPr lang="ru-RU" sz="1200" b="0" strike="noStrike" spc="-1" dirty="0">
              <a:latin typeface="Arial"/>
            </a:endParaRPr>
          </a:p>
        </p:txBody>
      </p:sp>
      <p:pic>
        <p:nvPicPr>
          <p:cNvPr id="348" name="object 14"/>
          <p:cNvPicPr/>
          <p:nvPr/>
        </p:nvPicPr>
        <p:blipFill>
          <a:blip r:embed="rId4"/>
          <a:stretch/>
        </p:blipFill>
        <p:spPr>
          <a:xfrm>
            <a:off x="5980680" y="2705040"/>
            <a:ext cx="2569320" cy="1774800"/>
          </a:xfrm>
          <a:prstGeom prst="rect">
            <a:avLst/>
          </a:prstGeom>
          <a:ln>
            <a:noFill/>
          </a:ln>
        </p:spPr>
      </p:pic>
      <p:sp>
        <p:nvSpPr>
          <p:cNvPr id="349" name="CustomShape 7"/>
          <p:cNvSpPr/>
          <p:nvPr/>
        </p:nvSpPr>
        <p:spPr>
          <a:xfrm>
            <a:off x="5908680" y="2648880"/>
            <a:ext cx="2721240" cy="83880"/>
          </a:xfrm>
          <a:custGeom>
            <a:avLst/>
            <a:gdLst/>
            <a:ahLst/>
            <a:cxnLst/>
            <a:rect l="l" t="t" r="r" b="b"/>
            <a:pathLst>
              <a:path w="2722245" h="85089">
                <a:moveTo>
                  <a:pt x="2719118" y="0"/>
                </a:moveTo>
                <a:lnTo>
                  <a:pt x="251" y="0"/>
                </a:lnTo>
                <a:lnTo>
                  <a:pt x="0" y="47223"/>
                </a:lnTo>
                <a:lnTo>
                  <a:pt x="7762" y="71753"/>
                </a:lnTo>
                <a:lnTo>
                  <a:pt x="30600" y="81497"/>
                </a:lnTo>
                <a:lnTo>
                  <a:pt x="75575" y="84366"/>
                </a:lnTo>
                <a:lnTo>
                  <a:pt x="2027540" y="83134"/>
                </a:lnTo>
                <a:lnTo>
                  <a:pt x="2642842" y="84632"/>
                </a:lnTo>
                <a:lnTo>
                  <a:pt x="2682027" y="83916"/>
                </a:lnTo>
                <a:lnTo>
                  <a:pt x="2708752" y="75717"/>
                </a:lnTo>
                <a:lnTo>
                  <a:pt x="2721813" y="59136"/>
                </a:lnTo>
                <a:lnTo>
                  <a:pt x="2720007" y="33273"/>
                </a:lnTo>
                <a:lnTo>
                  <a:pt x="2718472" y="25120"/>
                </a:lnTo>
                <a:lnTo>
                  <a:pt x="2718353" y="16789"/>
                </a:lnTo>
                <a:lnTo>
                  <a:pt x="27191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0" name="CustomShape 8"/>
          <p:cNvSpPr/>
          <p:nvPr/>
        </p:nvSpPr>
        <p:spPr>
          <a:xfrm>
            <a:off x="5908680" y="2648880"/>
            <a:ext cx="2721240" cy="83880"/>
          </a:xfrm>
          <a:custGeom>
            <a:avLst/>
            <a:gdLst/>
            <a:ahLst/>
            <a:cxnLst/>
            <a:rect l="l" t="t" r="r" b="b"/>
            <a:pathLst>
              <a:path w="2722245" h="85089">
                <a:moveTo>
                  <a:pt x="75575" y="84366"/>
                </a:moveTo>
                <a:lnTo>
                  <a:pt x="30600" y="81497"/>
                </a:lnTo>
                <a:lnTo>
                  <a:pt x="7762" y="71753"/>
                </a:lnTo>
                <a:lnTo>
                  <a:pt x="0" y="47223"/>
                </a:lnTo>
                <a:lnTo>
                  <a:pt x="251" y="0"/>
                </a:lnTo>
                <a:lnTo>
                  <a:pt x="2719118" y="0"/>
                </a:lnTo>
                <a:lnTo>
                  <a:pt x="2718839" y="8381"/>
                </a:lnTo>
                <a:lnTo>
                  <a:pt x="2718353" y="16789"/>
                </a:lnTo>
                <a:lnTo>
                  <a:pt x="2718472" y="25120"/>
                </a:lnTo>
                <a:lnTo>
                  <a:pt x="2720007" y="33273"/>
                </a:lnTo>
                <a:lnTo>
                  <a:pt x="2721813" y="59136"/>
                </a:lnTo>
                <a:lnTo>
                  <a:pt x="2708752" y="75717"/>
                </a:lnTo>
                <a:lnTo>
                  <a:pt x="2682027" y="83916"/>
                </a:lnTo>
                <a:lnTo>
                  <a:pt x="2642842" y="84632"/>
                </a:lnTo>
                <a:lnTo>
                  <a:pt x="2591563" y="84492"/>
                </a:lnTo>
                <a:lnTo>
                  <a:pt x="2540285" y="84336"/>
                </a:lnTo>
                <a:lnTo>
                  <a:pt x="2489008" y="84170"/>
                </a:lnTo>
                <a:lnTo>
                  <a:pt x="2437732" y="83998"/>
                </a:lnTo>
                <a:lnTo>
                  <a:pt x="2386456" y="83828"/>
                </a:lnTo>
                <a:lnTo>
                  <a:pt x="2335181" y="83664"/>
                </a:lnTo>
                <a:lnTo>
                  <a:pt x="2283907" y="83512"/>
                </a:lnTo>
                <a:lnTo>
                  <a:pt x="2232633" y="83378"/>
                </a:lnTo>
                <a:lnTo>
                  <a:pt x="2181359" y="83268"/>
                </a:lnTo>
                <a:lnTo>
                  <a:pt x="2130086" y="83186"/>
                </a:lnTo>
                <a:lnTo>
                  <a:pt x="2078813" y="83140"/>
                </a:lnTo>
                <a:lnTo>
                  <a:pt x="2027540" y="83134"/>
                </a:lnTo>
                <a:lnTo>
                  <a:pt x="1976172" y="83150"/>
                </a:lnTo>
                <a:lnTo>
                  <a:pt x="1924804" y="83167"/>
                </a:lnTo>
                <a:lnTo>
                  <a:pt x="1873436" y="83186"/>
                </a:lnTo>
                <a:lnTo>
                  <a:pt x="1822069" y="83207"/>
                </a:lnTo>
                <a:lnTo>
                  <a:pt x="1770701" y="83229"/>
                </a:lnTo>
                <a:lnTo>
                  <a:pt x="1719334" y="83252"/>
                </a:lnTo>
                <a:lnTo>
                  <a:pt x="1667966" y="83277"/>
                </a:lnTo>
                <a:lnTo>
                  <a:pt x="1616598" y="83303"/>
                </a:lnTo>
                <a:lnTo>
                  <a:pt x="1565231" y="83330"/>
                </a:lnTo>
                <a:lnTo>
                  <a:pt x="1513864" y="83358"/>
                </a:lnTo>
                <a:lnTo>
                  <a:pt x="1462496" y="83388"/>
                </a:lnTo>
                <a:lnTo>
                  <a:pt x="1411129" y="83418"/>
                </a:lnTo>
                <a:lnTo>
                  <a:pt x="1359761" y="83450"/>
                </a:lnTo>
                <a:lnTo>
                  <a:pt x="1308394" y="83482"/>
                </a:lnTo>
                <a:lnTo>
                  <a:pt x="1257027" y="83515"/>
                </a:lnTo>
                <a:lnTo>
                  <a:pt x="1205659" y="83549"/>
                </a:lnTo>
                <a:lnTo>
                  <a:pt x="1154292" y="83583"/>
                </a:lnTo>
                <a:lnTo>
                  <a:pt x="1102925" y="83619"/>
                </a:lnTo>
                <a:lnTo>
                  <a:pt x="1051557" y="83654"/>
                </a:lnTo>
                <a:lnTo>
                  <a:pt x="1000190" y="83691"/>
                </a:lnTo>
                <a:lnTo>
                  <a:pt x="948823" y="83728"/>
                </a:lnTo>
                <a:lnTo>
                  <a:pt x="897455" y="83765"/>
                </a:lnTo>
                <a:lnTo>
                  <a:pt x="846088" y="83802"/>
                </a:lnTo>
                <a:lnTo>
                  <a:pt x="794721" y="83840"/>
                </a:lnTo>
                <a:lnTo>
                  <a:pt x="743353" y="83878"/>
                </a:lnTo>
                <a:lnTo>
                  <a:pt x="691986" y="83916"/>
                </a:lnTo>
                <a:lnTo>
                  <a:pt x="640619" y="83955"/>
                </a:lnTo>
                <a:lnTo>
                  <a:pt x="589251" y="83993"/>
                </a:lnTo>
                <a:lnTo>
                  <a:pt x="537884" y="84032"/>
                </a:lnTo>
                <a:lnTo>
                  <a:pt x="486516" y="84070"/>
                </a:lnTo>
                <a:lnTo>
                  <a:pt x="435149" y="84108"/>
                </a:lnTo>
                <a:lnTo>
                  <a:pt x="383781" y="84146"/>
                </a:lnTo>
                <a:lnTo>
                  <a:pt x="332414" y="84183"/>
                </a:lnTo>
                <a:lnTo>
                  <a:pt x="281046" y="84221"/>
                </a:lnTo>
                <a:lnTo>
                  <a:pt x="229678" y="84258"/>
                </a:lnTo>
                <a:lnTo>
                  <a:pt x="178311" y="84294"/>
                </a:lnTo>
                <a:lnTo>
                  <a:pt x="126943" y="84330"/>
                </a:lnTo>
                <a:lnTo>
                  <a:pt x="75575" y="8436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51" name="object 17"/>
          <p:cNvPicPr/>
          <p:nvPr/>
        </p:nvPicPr>
        <p:blipFill>
          <a:blip r:embed="rId5"/>
          <a:stretch/>
        </p:blipFill>
        <p:spPr>
          <a:xfrm>
            <a:off x="6645600" y="3714120"/>
            <a:ext cx="285120" cy="288360"/>
          </a:xfrm>
          <a:prstGeom prst="rect">
            <a:avLst/>
          </a:prstGeom>
          <a:ln>
            <a:noFill/>
          </a:ln>
        </p:spPr>
      </p:pic>
      <p:sp>
        <p:nvSpPr>
          <p:cNvPr id="352" name="CustomShape 9"/>
          <p:cNvSpPr/>
          <p:nvPr/>
        </p:nvSpPr>
        <p:spPr>
          <a:xfrm>
            <a:off x="6609240" y="3681720"/>
            <a:ext cx="353880" cy="353160"/>
          </a:xfrm>
          <a:custGeom>
            <a:avLst/>
            <a:gdLst/>
            <a:ahLst/>
            <a:cxnLst/>
            <a:rect l="l" t="t" r="r" b="b"/>
            <a:pathLst>
              <a:path w="354965" h="354329">
                <a:moveTo>
                  <a:pt x="174624" y="419"/>
                </a:moveTo>
                <a:lnTo>
                  <a:pt x="209318" y="525"/>
                </a:lnTo>
                <a:lnTo>
                  <a:pt x="244016" y="677"/>
                </a:lnTo>
                <a:lnTo>
                  <a:pt x="278711" y="628"/>
                </a:lnTo>
                <a:lnTo>
                  <a:pt x="331444" y="1555"/>
                </a:lnTo>
                <a:lnTo>
                  <a:pt x="354609" y="38201"/>
                </a:lnTo>
                <a:lnTo>
                  <a:pt x="354079" y="93716"/>
                </a:lnTo>
                <a:lnTo>
                  <a:pt x="353805" y="149235"/>
                </a:lnTo>
                <a:lnTo>
                  <a:pt x="353747" y="204758"/>
                </a:lnTo>
                <a:lnTo>
                  <a:pt x="353863" y="260284"/>
                </a:lnTo>
                <a:lnTo>
                  <a:pt x="354114" y="315810"/>
                </a:lnTo>
                <a:lnTo>
                  <a:pt x="352201" y="332909"/>
                </a:lnTo>
                <a:lnTo>
                  <a:pt x="345801" y="344785"/>
                </a:lnTo>
                <a:lnTo>
                  <a:pt x="334268" y="351661"/>
                </a:lnTo>
                <a:lnTo>
                  <a:pt x="316953" y="353758"/>
                </a:lnTo>
                <a:lnTo>
                  <a:pt x="261425" y="353250"/>
                </a:lnTo>
                <a:lnTo>
                  <a:pt x="205896" y="352902"/>
                </a:lnTo>
                <a:lnTo>
                  <a:pt x="150367" y="352739"/>
                </a:lnTo>
                <a:lnTo>
                  <a:pt x="94841" y="352788"/>
                </a:lnTo>
                <a:lnTo>
                  <a:pt x="39319" y="353072"/>
                </a:lnTo>
                <a:lnTo>
                  <a:pt x="20613" y="350593"/>
                </a:lnTo>
                <a:lnTo>
                  <a:pt x="8448" y="342868"/>
                </a:lnTo>
                <a:lnTo>
                  <a:pt x="1889" y="329980"/>
                </a:lnTo>
                <a:lnTo>
                  <a:pt x="0" y="312013"/>
                </a:lnTo>
                <a:lnTo>
                  <a:pt x="317" y="257346"/>
                </a:lnTo>
                <a:lnTo>
                  <a:pt x="544" y="202677"/>
                </a:lnTo>
                <a:lnTo>
                  <a:pt x="648" y="148007"/>
                </a:lnTo>
                <a:lnTo>
                  <a:pt x="592" y="93338"/>
                </a:lnTo>
                <a:lnTo>
                  <a:pt x="342" y="38671"/>
                </a:lnTo>
                <a:lnTo>
                  <a:pt x="2240" y="20452"/>
                </a:lnTo>
                <a:lnTo>
                  <a:pt x="8856" y="8124"/>
                </a:lnTo>
                <a:lnTo>
                  <a:pt x="21147" y="1402"/>
                </a:lnTo>
                <a:lnTo>
                  <a:pt x="40068" y="0"/>
                </a:lnTo>
                <a:lnTo>
                  <a:pt x="73658" y="1063"/>
                </a:lnTo>
                <a:lnTo>
                  <a:pt x="107299" y="1160"/>
                </a:lnTo>
                <a:lnTo>
                  <a:pt x="140963" y="826"/>
                </a:lnTo>
                <a:lnTo>
                  <a:pt x="174624" y="596"/>
                </a:lnTo>
                <a:lnTo>
                  <a:pt x="174624" y="41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53" name="object 19"/>
          <p:cNvPicPr/>
          <p:nvPr/>
        </p:nvPicPr>
        <p:blipFill>
          <a:blip r:embed="rId6"/>
          <a:stretch/>
        </p:blipFill>
        <p:spPr>
          <a:xfrm>
            <a:off x="6172920" y="3715200"/>
            <a:ext cx="284040" cy="285120"/>
          </a:xfrm>
          <a:prstGeom prst="rect">
            <a:avLst/>
          </a:prstGeom>
          <a:ln>
            <a:noFill/>
          </a:ln>
        </p:spPr>
      </p:pic>
      <p:sp>
        <p:nvSpPr>
          <p:cNvPr id="354" name="CustomShape 10"/>
          <p:cNvSpPr/>
          <p:nvPr/>
        </p:nvSpPr>
        <p:spPr>
          <a:xfrm>
            <a:off x="6132600" y="3681720"/>
            <a:ext cx="360360" cy="353160"/>
          </a:xfrm>
          <a:custGeom>
            <a:avLst/>
            <a:gdLst/>
            <a:ahLst/>
            <a:cxnLst/>
            <a:rect l="l" t="t" r="r" b="b"/>
            <a:pathLst>
              <a:path w="361314" h="354329">
                <a:moveTo>
                  <a:pt x="176542" y="355"/>
                </a:moveTo>
                <a:lnTo>
                  <a:pt x="213312" y="475"/>
                </a:lnTo>
                <a:lnTo>
                  <a:pt x="250083" y="644"/>
                </a:lnTo>
                <a:lnTo>
                  <a:pt x="286847" y="580"/>
                </a:lnTo>
                <a:lnTo>
                  <a:pt x="340639" y="1391"/>
                </a:lnTo>
                <a:lnTo>
                  <a:pt x="361226" y="35902"/>
                </a:lnTo>
                <a:lnTo>
                  <a:pt x="360633" y="82832"/>
                </a:lnTo>
                <a:lnTo>
                  <a:pt x="360222" y="129766"/>
                </a:lnTo>
                <a:lnTo>
                  <a:pt x="359983" y="176703"/>
                </a:lnTo>
                <a:lnTo>
                  <a:pt x="359905" y="223640"/>
                </a:lnTo>
                <a:lnTo>
                  <a:pt x="359979" y="270578"/>
                </a:lnTo>
                <a:lnTo>
                  <a:pt x="360197" y="317512"/>
                </a:lnTo>
                <a:lnTo>
                  <a:pt x="358173" y="334770"/>
                </a:lnTo>
                <a:lnTo>
                  <a:pt x="351539" y="346065"/>
                </a:lnTo>
                <a:lnTo>
                  <a:pt x="339852" y="352174"/>
                </a:lnTo>
                <a:lnTo>
                  <a:pt x="322668" y="353872"/>
                </a:lnTo>
                <a:lnTo>
                  <a:pt x="275035" y="353368"/>
                </a:lnTo>
                <a:lnTo>
                  <a:pt x="227399" y="353012"/>
                </a:lnTo>
                <a:lnTo>
                  <a:pt x="179762" y="352825"/>
                </a:lnTo>
                <a:lnTo>
                  <a:pt x="132124" y="352828"/>
                </a:lnTo>
                <a:lnTo>
                  <a:pt x="84488" y="353043"/>
                </a:lnTo>
                <a:lnTo>
                  <a:pt x="36855" y="353491"/>
                </a:lnTo>
                <a:lnTo>
                  <a:pt x="19496" y="351767"/>
                </a:lnTo>
                <a:lnTo>
                  <a:pt x="8108" y="345624"/>
                </a:lnTo>
                <a:lnTo>
                  <a:pt x="1922" y="334346"/>
                </a:lnTo>
                <a:lnTo>
                  <a:pt x="165" y="317220"/>
                </a:lnTo>
                <a:lnTo>
                  <a:pt x="570" y="270292"/>
                </a:lnTo>
                <a:lnTo>
                  <a:pt x="813" y="223361"/>
                </a:lnTo>
                <a:lnTo>
                  <a:pt x="887" y="176429"/>
                </a:lnTo>
                <a:lnTo>
                  <a:pt x="782" y="129499"/>
                </a:lnTo>
                <a:lnTo>
                  <a:pt x="489" y="82571"/>
                </a:lnTo>
                <a:lnTo>
                  <a:pt x="0" y="35648"/>
                </a:lnTo>
                <a:lnTo>
                  <a:pt x="2077" y="18030"/>
                </a:lnTo>
                <a:lnTo>
                  <a:pt x="8974" y="7029"/>
                </a:lnTo>
                <a:lnTo>
                  <a:pt x="20854" y="1505"/>
                </a:lnTo>
                <a:lnTo>
                  <a:pt x="37884" y="317"/>
                </a:lnTo>
                <a:lnTo>
                  <a:pt x="72529" y="973"/>
                </a:lnTo>
                <a:lnTo>
                  <a:pt x="107194" y="1042"/>
                </a:lnTo>
                <a:lnTo>
                  <a:pt x="141868" y="847"/>
                </a:lnTo>
                <a:lnTo>
                  <a:pt x="176542" y="711"/>
                </a:lnTo>
                <a:lnTo>
                  <a:pt x="176542" y="355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5" name="CustomShape 11"/>
          <p:cNvSpPr/>
          <p:nvPr/>
        </p:nvSpPr>
        <p:spPr>
          <a:xfrm>
            <a:off x="6962400" y="3331440"/>
            <a:ext cx="594720" cy="160200"/>
          </a:xfrm>
          <a:custGeom>
            <a:avLst/>
            <a:gdLst/>
            <a:ahLst/>
            <a:cxnLst/>
            <a:rect l="l" t="t" r="r" b="b"/>
            <a:pathLst>
              <a:path w="595629" h="161289">
                <a:moveTo>
                  <a:pt x="595464" y="160756"/>
                </a:moveTo>
                <a:lnTo>
                  <a:pt x="0" y="160756"/>
                </a:lnTo>
                <a:lnTo>
                  <a:pt x="0" y="0"/>
                </a:lnTo>
                <a:lnTo>
                  <a:pt x="595464" y="0"/>
                </a:lnTo>
                <a:lnTo>
                  <a:pt x="595464" y="160756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6" name="CustomShape 12"/>
          <p:cNvSpPr/>
          <p:nvPr/>
        </p:nvSpPr>
        <p:spPr>
          <a:xfrm>
            <a:off x="6993720" y="3240360"/>
            <a:ext cx="488520" cy="497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1520" rIns="0" bIns="0"/>
          <a:lstStyle/>
          <a:p>
            <a:pPr marL="12600">
              <a:lnSpc>
                <a:spcPct val="100000"/>
              </a:lnSpc>
              <a:spcBef>
                <a:spcPts val="91"/>
              </a:spcBef>
            </a:pPr>
            <a:r>
              <a:rPr lang="ru-RU" sz="1600" b="0" strike="noStrike" spc="-522">
                <a:solidFill>
                  <a:srgbClr val="00354C"/>
                </a:solidFill>
                <a:latin typeface="ISOCTEUR"/>
                <a:ea typeface="DejaVu Sans"/>
              </a:rPr>
              <a:t>Одежда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357" name="CustomShape 13"/>
          <p:cNvSpPr/>
          <p:nvPr/>
        </p:nvSpPr>
        <p:spPr>
          <a:xfrm>
            <a:off x="9070920" y="2800440"/>
            <a:ext cx="1261440" cy="1261440"/>
          </a:xfrm>
          <a:custGeom>
            <a:avLst/>
            <a:gdLst/>
            <a:ahLst/>
            <a:cxnLst/>
            <a:rect l="l" t="t" r="r" b="b"/>
            <a:pathLst>
              <a:path w="1262379" h="1262379">
                <a:moveTo>
                  <a:pt x="1261922" y="630961"/>
                </a:moveTo>
                <a:lnTo>
                  <a:pt x="1260192" y="678051"/>
                </a:lnTo>
                <a:lnTo>
                  <a:pt x="1255081" y="724201"/>
                </a:lnTo>
                <a:lnTo>
                  <a:pt x="1246713" y="769289"/>
                </a:lnTo>
                <a:lnTo>
                  <a:pt x="1235208" y="813193"/>
                </a:lnTo>
                <a:lnTo>
                  <a:pt x="1220690" y="855791"/>
                </a:lnTo>
                <a:lnTo>
                  <a:pt x="1203280" y="896960"/>
                </a:lnTo>
                <a:lnTo>
                  <a:pt x="1183100" y="936580"/>
                </a:lnTo>
                <a:lnTo>
                  <a:pt x="1160272" y="974528"/>
                </a:lnTo>
                <a:lnTo>
                  <a:pt x="1134918" y="1010682"/>
                </a:lnTo>
                <a:lnTo>
                  <a:pt x="1107160" y="1044920"/>
                </a:lnTo>
                <a:lnTo>
                  <a:pt x="1077120" y="1077120"/>
                </a:lnTo>
                <a:lnTo>
                  <a:pt x="1044920" y="1107160"/>
                </a:lnTo>
                <a:lnTo>
                  <a:pt x="1010682" y="1134918"/>
                </a:lnTo>
                <a:lnTo>
                  <a:pt x="974528" y="1160272"/>
                </a:lnTo>
                <a:lnTo>
                  <a:pt x="936580" y="1183100"/>
                </a:lnTo>
                <a:lnTo>
                  <a:pt x="896960" y="1203280"/>
                </a:lnTo>
                <a:lnTo>
                  <a:pt x="855791" y="1220690"/>
                </a:lnTo>
                <a:lnTo>
                  <a:pt x="813193" y="1235208"/>
                </a:lnTo>
                <a:lnTo>
                  <a:pt x="769289" y="1246713"/>
                </a:lnTo>
                <a:lnTo>
                  <a:pt x="724201" y="1255081"/>
                </a:lnTo>
                <a:lnTo>
                  <a:pt x="678051" y="1260192"/>
                </a:lnTo>
                <a:lnTo>
                  <a:pt x="630961" y="1261922"/>
                </a:lnTo>
                <a:lnTo>
                  <a:pt x="583871" y="1260192"/>
                </a:lnTo>
                <a:lnTo>
                  <a:pt x="537721" y="1255081"/>
                </a:lnTo>
                <a:lnTo>
                  <a:pt x="492633" y="1246713"/>
                </a:lnTo>
                <a:lnTo>
                  <a:pt x="448729" y="1235208"/>
                </a:lnTo>
                <a:lnTo>
                  <a:pt x="406131" y="1220690"/>
                </a:lnTo>
                <a:lnTo>
                  <a:pt x="364961" y="1203280"/>
                </a:lnTo>
                <a:lnTo>
                  <a:pt x="325341" y="1183100"/>
                </a:lnTo>
                <a:lnTo>
                  <a:pt x="287394" y="1160272"/>
                </a:lnTo>
                <a:lnTo>
                  <a:pt x="251240" y="1134918"/>
                </a:lnTo>
                <a:lnTo>
                  <a:pt x="217002" y="1107160"/>
                </a:lnTo>
                <a:lnTo>
                  <a:pt x="184802" y="1077120"/>
                </a:lnTo>
                <a:lnTo>
                  <a:pt x="154762" y="1044920"/>
                </a:lnTo>
                <a:lnTo>
                  <a:pt x="127004" y="1010682"/>
                </a:lnTo>
                <a:lnTo>
                  <a:pt x="101650" y="974528"/>
                </a:lnTo>
                <a:lnTo>
                  <a:pt x="78822" y="936580"/>
                </a:lnTo>
                <a:lnTo>
                  <a:pt x="58642" y="896960"/>
                </a:lnTo>
                <a:lnTo>
                  <a:pt x="41232" y="855791"/>
                </a:lnTo>
                <a:lnTo>
                  <a:pt x="26713" y="813193"/>
                </a:lnTo>
                <a:lnTo>
                  <a:pt x="15209" y="769289"/>
                </a:lnTo>
                <a:lnTo>
                  <a:pt x="6841" y="724201"/>
                </a:lnTo>
                <a:lnTo>
                  <a:pt x="1730" y="678051"/>
                </a:lnTo>
                <a:lnTo>
                  <a:pt x="0" y="630961"/>
                </a:lnTo>
                <a:lnTo>
                  <a:pt x="1730" y="583871"/>
                </a:lnTo>
                <a:lnTo>
                  <a:pt x="6841" y="537721"/>
                </a:lnTo>
                <a:lnTo>
                  <a:pt x="15209" y="492633"/>
                </a:lnTo>
                <a:lnTo>
                  <a:pt x="26713" y="448729"/>
                </a:lnTo>
                <a:lnTo>
                  <a:pt x="41232" y="406131"/>
                </a:lnTo>
                <a:lnTo>
                  <a:pt x="58642" y="364961"/>
                </a:lnTo>
                <a:lnTo>
                  <a:pt x="78822" y="325341"/>
                </a:lnTo>
                <a:lnTo>
                  <a:pt x="101650" y="287394"/>
                </a:lnTo>
                <a:lnTo>
                  <a:pt x="127004" y="251240"/>
                </a:lnTo>
                <a:lnTo>
                  <a:pt x="154762" y="217002"/>
                </a:lnTo>
                <a:lnTo>
                  <a:pt x="184802" y="184802"/>
                </a:lnTo>
                <a:lnTo>
                  <a:pt x="217002" y="154762"/>
                </a:lnTo>
                <a:lnTo>
                  <a:pt x="251240" y="127004"/>
                </a:lnTo>
                <a:lnTo>
                  <a:pt x="287394" y="101650"/>
                </a:lnTo>
                <a:lnTo>
                  <a:pt x="325341" y="78822"/>
                </a:lnTo>
                <a:lnTo>
                  <a:pt x="364961" y="58642"/>
                </a:lnTo>
                <a:lnTo>
                  <a:pt x="406131" y="41232"/>
                </a:lnTo>
                <a:lnTo>
                  <a:pt x="448729" y="26713"/>
                </a:lnTo>
                <a:lnTo>
                  <a:pt x="492633" y="15209"/>
                </a:lnTo>
                <a:lnTo>
                  <a:pt x="537721" y="6841"/>
                </a:lnTo>
                <a:lnTo>
                  <a:pt x="583871" y="1730"/>
                </a:lnTo>
                <a:lnTo>
                  <a:pt x="630961" y="0"/>
                </a:lnTo>
                <a:lnTo>
                  <a:pt x="678051" y="1730"/>
                </a:lnTo>
                <a:lnTo>
                  <a:pt x="724201" y="6841"/>
                </a:lnTo>
                <a:lnTo>
                  <a:pt x="769289" y="15209"/>
                </a:lnTo>
                <a:lnTo>
                  <a:pt x="813193" y="26713"/>
                </a:lnTo>
                <a:lnTo>
                  <a:pt x="855791" y="41232"/>
                </a:lnTo>
                <a:lnTo>
                  <a:pt x="896960" y="58642"/>
                </a:lnTo>
                <a:lnTo>
                  <a:pt x="936580" y="78822"/>
                </a:lnTo>
                <a:lnTo>
                  <a:pt x="974528" y="101650"/>
                </a:lnTo>
                <a:lnTo>
                  <a:pt x="1010682" y="127004"/>
                </a:lnTo>
                <a:lnTo>
                  <a:pt x="1044920" y="154762"/>
                </a:lnTo>
                <a:lnTo>
                  <a:pt x="1077120" y="184802"/>
                </a:lnTo>
                <a:lnTo>
                  <a:pt x="1107160" y="217002"/>
                </a:lnTo>
                <a:lnTo>
                  <a:pt x="1134918" y="251240"/>
                </a:lnTo>
                <a:lnTo>
                  <a:pt x="1160272" y="287394"/>
                </a:lnTo>
                <a:lnTo>
                  <a:pt x="1183100" y="325341"/>
                </a:lnTo>
                <a:lnTo>
                  <a:pt x="1203280" y="364961"/>
                </a:lnTo>
                <a:lnTo>
                  <a:pt x="1220690" y="406131"/>
                </a:lnTo>
                <a:lnTo>
                  <a:pt x="1235208" y="448729"/>
                </a:lnTo>
                <a:lnTo>
                  <a:pt x="1246713" y="492633"/>
                </a:lnTo>
                <a:lnTo>
                  <a:pt x="1255081" y="537721"/>
                </a:lnTo>
                <a:lnTo>
                  <a:pt x="1260192" y="583871"/>
                </a:lnTo>
                <a:lnTo>
                  <a:pt x="1261922" y="630961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8" name="CustomShape 14"/>
          <p:cNvSpPr/>
          <p:nvPr/>
        </p:nvSpPr>
        <p:spPr>
          <a:xfrm>
            <a:off x="7509960" y="3431160"/>
            <a:ext cx="1555920" cy="360"/>
          </a:xfrm>
          <a:custGeom>
            <a:avLst/>
            <a:gdLst/>
            <a:ahLst/>
            <a:cxnLst/>
            <a:rect l="l" t="t" r="r" b="b"/>
            <a:pathLst>
              <a:path w="1557020">
                <a:moveTo>
                  <a:pt x="0" y="0"/>
                </a:moveTo>
                <a:lnTo>
                  <a:pt x="1556639" y="0"/>
                </a:lnTo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9" name="CustomShape 15"/>
          <p:cNvSpPr/>
          <p:nvPr/>
        </p:nvSpPr>
        <p:spPr>
          <a:xfrm>
            <a:off x="8091360" y="416484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77"/>
                </a:moveTo>
                <a:lnTo>
                  <a:pt x="119557" y="297129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60" name="object 28"/>
          <p:cNvPicPr/>
          <p:nvPr/>
        </p:nvPicPr>
        <p:blipFill>
          <a:blip r:embed="rId7"/>
          <a:stretch/>
        </p:blipFill>
        <p:spPr>
          <a:xfrm>
            <a:off x="368640" y="2440080"/>
            <a:ext cx="3175920" cy="2193120"/>
          </a:xfrm>
          <a:prstGeom prst="rect">
            <a:avLst/>
          </a:prstGeom>
          <a:ln>
            <a:noFill/>
          </a:ln>
        </p:spPr>
      </p:pic>
      <p:sp>
        <p:nvSpPr>
          <p:cNvPr id="361" name="CustomShape 16"/>
          <p:cNvSpPr/>
          <p:nvPr/>
        </p:nvSpPr>
        <p:spPr>
          <a:xfrm>
            <a:off x="277920" y="2369160"/>
            <a:ext cx="3367080" cy="103680"/>
          </a:xfrm>
          <a:custGeom>
            <a:avLst/>
            <a:gdLst/>
            <a:ahLst/>
            <a:cxnLst/>
            <a:rect l="l" t="t" r="r" b="b"/>
            <a:pathLst>
              <a:path w="3368040" h="104775">
                <a:moveTo>
                  <a:pt x="3364093" y="0"/>
                </a:moveTo>
                <a:lnTo>
                  <a:pt x="308" y="0"/>
                </a:lnTo>
                <a:lnTo>
                  <a:pt x="0" y="58430"/>
                </a:lnTo>
                <a:lnTo>
                  <a:pt x="9604" y="88780"/>
                </a:lnTo>
                <a:lnTo>
                  <a:pt x="37859" y="100835"/>
                </a:lnTo>
                <a:lnTo>
                  <a:pt x="93500" y="104381"/>
                </a:lnTo>
                <a:lnTo>
                  <a:pt x="2508469" y="102857"/>
                </a:lnTo>
                <a:lnTo>
                  <a:pt x="3269732" y="104711"/>
                </a:lnTo>
                <a:lnTo>
                  <a:pt x="3318212" y="103820"/>
                </a:lnTo>
                <a:lnTo>
                  <a:pt x="3351273" y="93676"/>
                </a:lnTo>
                <a:lnTo>
                  <a:pt x="3367427" y="73162"/>
                </a:lnTo>
                <a:lnTo>
                  <a:pt x="3365186" y="41160"/>
                </a:lnTo>
                <a:lnTo>
                  <a:pt x="3363291" y="31073"/>
                </a:lnTo>
                <a:lnTo>
                  <a:pt x="3363149" y="20766"/>
                </a:lnTo>
                <a:lnTo>
                  <a:pt x="3363751" y="10365"/>
                </a:lnTo>
                <a:lnTo>
                  <a:pt x="33640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2" name="CustomShape 17"/>
          <p:cNvSpPr/>
          <p:nvPr/>
        </p:nvSpPr>
        <p:spPr>
          <a:xfrm>
            <a:off x="277920" y="2369160"/>
            <a:ext cx="3367080" cy="103680"/>
          </a:xfrm>
          <a:custGeom>
            <a:avLst/>
            <a:gdLst/>
            <a:ahLst/>
            <a:cxnLst/>
            <a:rect l="l" t="t" r="r" b="b"/>
            <a:pathLst>
              <a:path w="3368040" h="104775">
                <a:moveTo>
                  <a:pt x="93500" y="104381"/>
                </a:moveTo>
                <a:lnTo>
                  <a:pt x="37859" y="100835"/>
                </a:lnTo>
                <a:lnTo>
                  <a:pt x="9604" y="88780"/>
                </a:lnTo>
                <a:lnTo>
                  <a:pt x="0" y="58430"/>
                </a:lnTo>
                <a:lnTo>
                  <a:pt x="308" y="0"/>
                </a:lnTo>
                <a:lnTo>
                  <a:pt x="3364093" y="0"/>
                </a:lnTo>
                <a:lnTo>
                  <a:pt x="3363751" y="10365"/>
                </a:lnTo>
                <a:lnTo>
                  <a:pt x="3363149" y="20766"/>
                </a:lnTo>
                <a:lnTo>
                  <a:pt x="3363291" y="31073"/>
                </a:lnTo>
                <a:lnTo>
                  <a:pt x="3365186" y="41160"/>
                </a:lnTo>
                <a:lnTo>
                  <a:pt x="3367427" y="73162"/>
                </a:lnTo>
                <a:lnTo>
                  <a:pt x="3351273" y="93676"/>
                </a:lnTo>
                <a:lnTo>
                  <a:pt x="3318212" y="103820"/>
                </a:lnTo>
                <a:lnTo>
                  <a:pt x="3269732" y="104711"/>
                </a:lnTo>
                <a:lnTo>
                  <a:pt x="3218976" y="104574"/>
                </a:lnTo>
                <a:lnTo>
                  <a:pt x="3168221" y="104423"/>
                </a:lnTo>
                <a:lnTo>
                  <a:pt x="3117467" y="104262"/>
                </a:lnTo>
                <a:lnTo>
                  <a:pt x="3066715" y="104095"/>
                </a:lnTo>
                <a:lnTo>
                  <a:pt x="3015963" y="103925"/>
                </a:lnTo>
                <a:lnTo>
                  <a:pt x="2965212" y="103757"/>
                </a:lnTo>
                <a:lnTo>
                  <a:pt x="2914461" y="103592"/>
                </a:lnTo>
                <a:lnTo>
                  <a:pt x="2863712" y="103435"/>
                </a:lnTo>
                <a:lnTo>
                  <a:pt x="2812962" y="103290"/>
                </a:lnTo>
                <a:lnTo>
                  <a:pt x="2762213" y="103160"/>
                </a:lnTo>
                <a:lnTo>
                  <a:pt x="2711464" y="103048"/>
                </a:lnTo>
                <a:lnTo>
                  <a:pt x="2660716" y="102958"/>
                </a:lnTo>
                <a:lnTo>
                  <a:pt x="2609967" y="102894"/>
                </a:lnTo>
                <a:lnTo>
                  <a:pt x="2559218" y="102859"/>
                </a:lnTo>
                <a:lnTo>
                  <a:pt x="2508469" y="102857"/>
                </a:lnTo>
                <a:lnTo>
                  <a:pt x="2458157" y="102873"/>
                </a:lnTo>
                <a:lnTo>
                  <a:pt x="2407845" y="102889"/>
                </a:lnTo>
                <a:lnTo>
                  <a:pt x="2357533" y="102908"/>
                </a:lnTo>
                <a:lnTo>
                  <a:pt x="2307222" y="102927"/>
                </a:lnTo>
                <a:lnTo>
                  <a:pt x="2256910" y="102948"/>
                </a:lnTo>
                <a:lnTo>
                  <a:pt x="2206598" y="102969"/>
                </a:lnTo>
                <a:lnTo>
                  <a:pt x="2156286" y="102992"/>
                </a:lnTo>
                <a:lnTo>
                  <a:pt x="2105974" y="103016"/>
                </a:lnTo>
                <a:lnTo>
                  <a:pt x="2055662" y="103040"/>
                </a:lnTo>
                <a:lnTo>
                  <a:pt x="2005351" y="103066"/>
                </a:lnTo>
                <a:lnTo>
                  <a:pt x="1955039" y="103092"/>
                </a:lnTo>
                <a:lnTo>
                  <a:pt x="1904727" y="103120"/>
                </a:lnTo>
                <a:lnTo>
                  <a:pt x="1854415" y="103148"/>
                </a:lnTo>
                <a:lnTo>
                  <a:pt x="1804103" y="103177"/>
                </a:lnTo>
                <a:lnTo>
                  <a:pt x="1753791" y="103207"/>
                </a:lnTo>
                <a:lnTo>
                  <a:pt x="1703479" y="103238"/>
                </a:lnTo>
                <a:lnTo>
                  <a:pt x="1653168" y="103269"/>
                </a:lnTo>
                <a:lnTo>
                  <a:pt x="1602856" y="103301"/>
                </a:lnTo>
                <a:lnTo>
                  <a:pt x="1552544" y="103334"/>
                </a:lnTo>
                <a:lnTo>
                  <a:pt x="1502232" y="103367"/>
                </a:lnTo>
                <a:lnTo>
                  <a:pt x="1451920" y="103400"/>
                </a:lnTo>
                <a:lnTo>
                  <a:pt x="1401608" y="103435"/>
                </a:lnTo>
                <a:lnTo>
                  <a:pt x="1351297" y="103469"/>
                </a:lnTo>
                <a:lnTo>
                  <a:pt x="1300985" y="103504"/>
                </a:lnTo>
                <a:lnTo>
                  <a:pt x="1250673" y="103540"/>
                </a:lnTo>
                <a:lnTo>
                  <a:pt x="1200361" y="103576"/>
                </a:lnTo>
                <a:lnTo>
                  <a:pt x="1150049" y="103612"/>
                </a:lnTo>
                <a:lnTo>
                  <a:pt x="1099737" y="103649"/>
                </a:lnTo>
                <a:lnTo>
                  <a:pt x="1049426" y="103685"/>
                </a:lnTo>
                <a:lnTo>
                  <a:pt x="999114" y="103722"/>
                </a:lnTo>
                <a:lnTo>
                  <a:pt x="948802" y="103759"/>
                </a:lnTo>
                <a:lnTo>
                  <a:pt x="898490" y="103797"/>
                </a:lnTo>
                <a:lnTo>
                  <a:pt x="848178" y="103834"/>
                </a:lnTo>
                <a:lnTo>
                  <a:pt x="797866" y="103871"/>
                </a:lnTo>
                <a:lnTo>
                  <a:pt x="747554" y="103909"/>
                </a:lnTo>
                <a:lnTo>
                  <a:pt x="697243" y="103946"/>
                </a:lnTo>
                <a:lnTo>
                  <a:pt x="646931" y="103984"/>
                </a:lnTo>
                <a:lnTo>
                  <a:pt x="596619" y="104021"/>
                </a:lnTo>
                <a:lnTo>
                  <a:pt x="546307" y="104058"/>
                </a:lnTo>
                <a:lnTo>
                  <a:pt x="495995" y="104095"/>
                </a:lnTo>
                <a:lnTo>
                  <a:pt x="445683" y="104132"/>
                </a:lnTo>
                <a:lnTo>
                  <a:pt x="395372" y="104168"/>
                </a:lnTo>
                <a:lnTo>
                  <a:pt x="345060" y="104205"/>
                </a:lnTo>
                <a:lnTo>
                  <a:pt x="294748" y="104241"/>
                </a:lnTo>
                <a:lnTo>
                  <a:pt x="244436" y="104276"/>
                </a:lnTo>
                <a:lnTo>
                  <a:pt x="194124" y="104312"/>
                </a:lnTo>
                <a:lnTo>
                  <a:pt x="143812" y="104346"/>
                </a:lnTo>
                <a:lnTo>
                  <a:pt x="93500" y="104381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63" name="object 31"/>
          <p:cNvPicPr/>
          <p:nvPr/>
        </p:nvPicPr>
        <p:blipFill>
          <a:blip r:embed="rId8"/>
          <a:stretch/>
        </p:blipFill>
        <p:spPr>
          <a:xfrm>
            <a:off x="1192320" y="3688200"/>
            <a:ext cx="161280" cy="164880"/>
          </a:xfrm>
          <a:prstGeom prst="rect">
            <a:avLst/>
          </a:prstGeom>
          <a:ln>
            <a:noFill/>
          </a:ln>
        </p:spPr>
      </p:pic>
      <p:pic>
        <p:nvPicPr>
          <p:cNvPr id="364" name="object 32"/>
          <p:cNvPicPr/>
          <p:nvPr/>
        </p:nvPicPr>
        <p:blipFill>
          <a:blip r:embed="rId9"/>
          <a:stretch/>
        </p:blipFill>
        <p:spPr>
          <a:xfrm>
            <a:off x="1193400" y="3873600"/>
            <a:ext cx="160560" cy="168480"/>
          </a:xfrm>
          <a:prstGeom prst="rect">
            <a:avLst/>
          </a:prstGeom>
          <a:ln>
            <a:noFill/>
          </a:ln>
        </p:spPr>
      </p:pic>
      <p:pic>
        <p:nvPicPr>
          <p:cNvPr id="365" name="object 33"/>
          <p:cNvPicPr/>
          <p:nvPr/>
        </p:nvPicPr>
        <p:blipFill>
          <a:blip r:embed="rId10"/>
          <a:stretch/>
        </p:blipFill>
        <p:spPr>
          <a:xfrm>
            <a:off x="1376640" y="3690360"/>
            <a:ext cx="162000" cy="162000"/>
          </a:xfrm>
          <a:prstGeom prst="rect">
            <a:avLst/>
          </a:prstGeom>
          <a:ln>
            <a:noFill/>
          </a:ln>
        </p:spPr>
      </p:pic>
      <p:pic>
        <p:nvPicPr>
          <p:cNvPr id="366" name="object 34"/>
          <p:cNvPicPr/>
          <p:nvPr/>
        </p:nvPicPr>
        <p:blipFill>
          <a:blip r:embed="rId11"/>
          <a:stretch/>
        </p:blipFill>
        <p:spPr>
          <a:xfrm>
            <a:off x="1377360" y="3881160"/>
            <a:ext cx="163800" cy="161280"/>
          </a:xfrm>
          <a:prstGeom prst="rect">
            <a:avLst/>
          </a:prstGeom>
          <a:ln>
            <a:noFill/>
          </a:ln>
        </p:spPr>
      </p:pic>
      <p:sp>
        <p:nvSpPr>
          <p:cNvPr id="367" name="CustomShape 18"/>
          <p:cNvSpPr/>
          <p:nvPr/>
        </p:nvSpPr>
        <p:spPr>
          <a:xfrm>
            <a:off x="1144800" y="3646800"/>
            <a:ext cx="437760" cy="437040"/>
          </a:xfrm>
          <a:custGeom>
            <a:avLst/>
            <a:gdLst/>
            <a:ahLst/>
            <a:cxnLst/>
            <a:rect l="l" t="t" r="r" b="b"/>
            <a:pathLst>
              <a:path w="438784" h="438150">
                <a:moveTo>
                  <a:pt x="216026" y="533"/>
                </a:moveTo>
                <a:lnTo>
                  <a:pt x="258957" y="663"/>
                </a:lnTo>
                <a:lnTo>
                  <a:pt x="301888" y="849"/>
                </a:lnTo>
                <a:lnTo>
                  <a:pt x="344814" y="785"/>
                </a:lnTo>
                <a:lnTo>
                  <a:pt x="387730" y="165"/>
                </a:lnTo>
                <a:lnTo>
                  <a:pt x="426104" y="9405"/>
                </a:lnTo>
                <a:lnTo>
                  <a:pt x="438721" y="47269"/>
                </a:lnTo>
                <a:lnTo>
                  <a:pt x="438217" y="96328"/>
                </a:lnTo>
                <a:lnTo>
                  <a:pt x="437881" y="145390"/>
                </a:lnTo>
                <a:lnTo>
                  <a:pt x="437696" y="194454"/>
                </a:lnTo>
                <a:lnTo>
                  <a:pt x="437644" y="243520"/>
                </a:lnTo>
                <a:lnTo>
                  <a:pt x="437707" y="292586"/>
                </a:lnTo>
                <a:lnTo>
                  <a:pt x="437869" y="341652"/>
                </a:lnTo>
                <a:lnTo>
                  <a:pt x="438111" y="390715"/>
                </a:lnTo>
                <a:lnTo>
                  <a:pt x="435739" y="411873"/>
                </a:lnTo>
                <a:lnTo>
                  <a:pt x="427820" y="426570"/>
                </a:lnTo>
                <a:lnTo>
                  <a:pt x="413549" y="435081"/>
                </a:lnTo>
                <a:lnTo>
                  <a:pt x="392125" y="437680"/>
                </a:lnTo>
                <a:lnTo>
                  <a:pt x="343057" y="437212"/>
                </a:lnTo>
                <a:lnTo>
                  <a:pt x="293987" y="436840"/>
                </a:lnTo>
                <a:lnTo>
                  <a:pt x="244918" y="436576"/>
                </a:lnTo>
                <a:lnTo>
                  <a:pt x="195848" y="436430"/>
                </a:lnTo>
                <a:lnTo>
                  <a:pt x="146778" y="436416"/>
                </a:lnTo>
                <a:lnTo>
                  <a:pt x="97709" y="436545"/>
                </a:lnTo>
                <a:lnTo>
                  <a:pt x="48640" y="436829"/>
                </a:lnTo>
                <a:lnTo>
                  <a:pt x="25494" y="433760"/>
                </a:lnTo>
                <a:lnTo>
                  <a:pt x="10447" y="424202"/>
                </a:lnTo>
                <a:lnTo>
                  <a:pt x="2336" y="408257"/>
                </a:lnTo>
                <a:lnTo>
                  <a:pt x="0" y="386029"/>
                </a:lnTo>
                <a:lnTo>
                  <a:pt x="285" y="337717"/>
                </a:lnTo>
                <a:lnTo>
                  <a:pt x="522" y="289405"/>
                </a:lnTo>
                <a:lnTo>
                  <a:pt x="695" y="241091"/>
                </a:lnTo>
                <a:lnTo>
                  <a:pt x="787" y="192778"/>
                </a:lnTo>
                <a:lnTo>
                  <a:pt x="782" y="144465"/>
                </a:lnTo>
                <a:lnTo>
                  <a:pt x="665" y="96152"/>
                </a:lnTo>
                <a:lnTo>
                  <a:pt x="419" y="47840"/>
                </a:lnTo>
                <a:lnTo>
                  <a:pt x="2769" y="25304"/>
                </a:lnTo>
                <a:lnTo>
                  <a:pt x="10952" y="10056"/>
                </a:lnTo>
                <a:lnTo>
                  <a:pt x="26152" y="1740"/>
                </a:lnTo>
                <a:lnTo>
                  <a:pt x="49555" y="0"/>
                </a:lnTo>
                <a:lnTo>
                  <a:pt x="91116" y="1315"/>
                </a:lnTo>
                <a:lnTo>
                  <a:pt x="132738" y="1435"/>
                </a:lnTo>
                <a:lnTo>
                  <a:pt x="174387" y="1021"/>
                </a:lnTo>
                <a:lnTo>
                  <a:pt x="216026" y="736"/>
                </a:lnTo>
                <a:lnTo>
                  <a:pt x="216026" y="533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8" name="CustomShape 19"/>
          <p:cNvSpPr/>
          <p:nvPr/>
        </p:nvSpPr>
        <p:spPr>
          <a:xfrm>
            <a:off x="555120" y="3646800"/>
            <a:ext cx="446040" cy="437040"/>
          </a:xfrm>
          <a:custGeom>
            <a:avLst/>
            <a:gdLst/>
            <a:ahLst/>
            <a:cxnLst/>
            <a:rect l="l" t="t" r="r" b="b"/>
            <a:pathLst>
              <a:path w="447040" h="438150">
                <a:moveTo>
                  <a:pt x="311086" y="200025"/>
                </a:moveTo>
                <a:lnTo>
                  <a:pt x="364403" y="200048"/>
                </a:lnTo>
                <a:lnTo>
                  <a:pt x="388159" y="194459"/>
                </a:lnTo>
                <a:lnTo>
                  <a:pt x="394146" y="171253"/>
                </a:lnTo>
                <a:lnTo>
                  <a:pt x="394157" y="118427"/>
                </a:lnTo>
                <a:lnTo>
                  <a:pt x="393557" y="78882"/>
                </a:lnTo>
                <a:lnTo>
                  <a:pt x="386434" y="58507"/>
                </a:lnTo>
                <a:lnTo>
                  <a:pt x="366859" y="51045"/>
                </a:lnTo>
                <a:lnTo>
                  <a:pt x="328904" y="50241"/>
                </a:lnTo>
                <a:lnTo>
                  <a:pt x="272768" y="50097"/>
                </a:lnTo>
                <a:lnTo>
                  <a:pt x="246953" y="55575"/>
                </a:lnTo>
                <a:lnTo>
                  <a:pt x="239866" y="77541"/>
                </a:lnTo>
                <a:lnTo>
                  <a:pt x="239915" y="126860"/>
                </a:lnTo>
                <a:lnTo>
                  <a:pt x="239818" y="173119"/>
                </a:lnTo>
                <a:lnTo>
                  <a:pt x="245825" y="194222"/>
                </a:lnTo>
                <a:lnTo>
                  <a:pt x="266670" y="199935"/>
                </a:lnTo>
                <a:lnTo>
                  <a:pt x="311086" y="200025"/>
                </a:lnTo>
                <a:close/>
                <a:moveTo>
                  <a:pt x="393128" y="359295"/>
                </a:moveTo>
                <a:lnTo>
                  <a:pt x="393298" y="339987"/>
                </a:lnTo>
                <a:lnTo>
                  <a:pt x="393390" y="320675"/>
                </a:lnTo>
                <a:lnTo>
                  <a:pt x="393751" y="301381"/>
                </a:lnTo>
                <a:lnTo>
                  <a:pt x="394728" y="282130"/>
                </a:lnTo>
                <a:lnTo>
                  <a:pt x="393961" y="262719"/>
                </a:lnTo>
                <a:lnTo>
                  <a:pt x="387699" y="249389"/>
                </a:lnTo>
                <a:lnTo>
                  <a:pt x="374883" y="241889"/>
                </a:lnTo>
                <a:lnTo>
                  <a:pt x="354457" y="239966"/>
                </a:lnTo>
                <a:lnTo>
                  <a:pt x="298105" y="240402"/>
                </a:lnTo>
                <a:lnTo>
                  <a:pt x="263836" y="241014"/>
                </a:lnTo>
                <a:lnTo>
                  <a:pt x="246281" y="247372"/>
                </a:lnTo>
                <a:lnTo>
                  <a:pt x="240069" y="265041"/>
                </a:lnTo>
                <a:lnTo>
                  <a:pt x="239830" y="299592"/>
                </a:lnTo>
                <a:lnTo>
                  <a:pt x="240195" y="356590"/>
                </a:lnTo>
                <a:lnTo>
                  <a:pt x="240118" y="361683"/>
                </a:lnTo>
                <a:lnTo>
                  <a:pt x="241300" y="366814"/>
                </a:lnTo>
                <a:lnTo>
                  <a:pt x="241896" y="371932"/>
                </a:lnTo>
                <a:lnTo>
                  <a:pt x="277551" y="385546"/>
                </a:lnTo>
                <a:lnTo>
                  <a:pt x="314109" y="387492"/>
                </a:lnTo>
                <a:lnTo>
                  <a:pt x="351056" y="384233"/>
                </a:lnTo>
                <a:lnTo>
                  <a:pt x="387883" y="382231"/>
                </a:lnTo>
                <a:lnTo>
                  <a:pt x="389470" y="382270"/>
                </a:lnTo>
                <a:lnTo>
                  <a:pt x="391375" y="367271"/>
                </a:lnTo>
                <a:lnTo>
                  <a:pt x="393128" y="359295"/>
                </a:lnTo>
                <a:close/>
                <a:moveTo>
                  <a:pt x="61239" y="161988"/>
                </a:moveTo>
                <a:lnTo>
                  <a:pt x="60114" y="178410"/>
                </a:lnTo>
                <a:lnTo>
                  <a:pt x="63536" y="191096"/>
                </a:lnTo>
                <a:lnTo>
                  <a:pt x="73471" y="198839"/>
                </a:lnTo>
                <a:lnTo>
                  <a:pt x="91884" y="200431"/>
                </a:lnTo>
                <a:lnTo>
                  <a:pt x="110064" y="199166"/>
                </a:lnTo>
                <a:lnTo>
                  <a:pt x="128328" y="198512"/>
                </a:lnTo>
                <a:lnTo>
                  <a:pt x="146557" y="198750"/>
                </a:lnTo>
                <a:lnTo>
                  <a:pt x="164630" y="200164"/>
                </a:lnTo>
                <a:lnTo>
                  <a:pt x="188512" y="199595"/>
                </a:lnTo>
                <a:lnTo>
                  <a:pt x="203085" y="191366"/>
                </a:lnTo>
                <a:lnTo>
                  <a:pt x="209210" y="175750"/>
                </a:lnTo>
                <a:lnTo>
                  <a:pt x="207746" y="153022"/>
                </a:lnTo>
                <a:lnTo>
                  <a:pt x="208034" y="138727"/>
                </a:lnTo>
                <a:lnTo>
                  <a:pt x="208214" y="124417"/>
                </a:lnTo>
                <a:lnTo>
                  <a:pt x="208716" y="110147"/>
                </a:lnTo>
                <a:lnTo>
                  <a:pt x="209969" y="95973"/>
                </a:lnTo>
                <a:lnTo>
                  <a:pt x="209363" y="72681"/>
                </a:lnTo>
                <a:lnTo>
                  <a:pt x="200760" y="58472"/>
                </a:lnTo>
                <a:lnTo>
                  <a:pt x="184753" y="51352"/>
                </a:lnTo>
                <a:lnTo>
                  <a:pt x="161937" y="49326"/>
                </a:lnTo>
                <a:lnTo>
                  <a:pt x="101678" y="50665"/>
                </a:lnTo>
                <a:lnTo>
                  <a:pt x="70878" y="62253"/>
                </a:lnTo>
                <a:lnTo>
                  <a:pt x="60299" y="94252"/>
                </a:lnTo>
                <a:lnTo>
                  <a:pt x="60706" y="156819"/>
                </a:lnTo>
                <a:lnTo>
                  <a:pt x="60769" y="158546"/>
                </a:lnTo>
                <a:lnTo>
                  <a:pt x="61061" y="160274"/>
                </a:lnTo>
                <a:lnTo>
                  <a:pt x="61239" y="161988"/>
                </a:lnTo>
                <a:close/>
                <a:moveTo>
                  <a:pt x="61163" y="317931"/>
                </a:moveTo>
                <a:lnTo>
                  <a:pt x="60902" y="334515"/>
                </a:lnTo>
                <a:lnTo>
                  <a:pt x="59374" y="351318"/>
                </a:lnTo>
                <a:lnTo>
                  <a:pt x="60772" y="367500"/>
                </a:lnTo>
                <a:lnTo>
                  <a:pt x="69291" y="382219"/>
                </a:lnTo>
                <a:lnTo>
                  <a:pt x="94161" y="387635"/>
                </a:lnTo>
                <a:lnTo>
                  <a:pt x="137609" y="385694"/>
                </a:lnTo>
                <a:lnTo>
                  <a:pt x="181892" y="378631"/>
                </a:lnTo>
                <a:lnTo>
                  <a:pt x="209270" y="368681"/>
                </a:lnTo>
                <a:lnTo>
                  <a:pt x="214002" y="344645"/>
                </a:lnTo>
                <a:lnTo>
                  <a:pt x="213928" y="320395"/>
                </a:lnTo>
                <a:lnTo>
                  <a:pt x="212563" y="296079"/>
                </a:lnTo>
                <a:lnTo>
                  <a:pt x="213423" y="271843"/>
                </a:lnTo>
                <a:lnTo>
                  <a:pt x="170472" y="239638"/>
                </a:lnTo>
                <a:lnTo>
                  <a:pt x="138150" y="237153"/>
                </a:lnTo>
                <a:lnTo>
                  <a:pt x="106256" y="238621"/>
                </a:lnTo>
                <a:lnTo>
                  <a:pt x="75539" y="244932"/>
                </a:lnTo>
                <a:lnTo>
                  <a:pt x="60200" y="256893"/>
                </a:lnTo>
                <a:lnTo>
                  <a:pt x="57573" y="275607"/>
                </a:lnTo>
                <a:lnTo>
                  <a:pt x="60335" y="297233"/>
                </a:lnTo>
                <a:lnTo>
                  <a:pt x="61163" y="317931"/>
                </a:lnTo>
                <a:close/>
                <a:moveTo>
                  <a:pt x="218427" y="444"/>
                </a:moveTo>
                <a:lnTo>
                  <a:pt x="263920" y="591"/>
                </a:lnTo>
                <a:lnTo>
                  <a:pt x="309411" y="798"/>
                </a:lnTo>
                <a:lnTo>
                  <a:pt x="354896" y="717"/>
                </a:lnTo>
                <a:lnTo>
                  <a:pt x="400367" y="0"/>
                </a:lnTo>
                <a:lnTo>
                  <a:pt x="444433" y="22761"/>
                </a:lnTo>
                <a:lnTo>
                  <a:pt x="446913" y="44424"/>
                </a:lnTo>
                <a:lnTo>
                  <a:pt x="446277" y="94190"/>
                </a:lnTo>
                <a:lnTo>
                  <a:pt x="445803" y="143960"/>
                </a:lnTo>
                <a:lnTo>
                  <a:pt x="445486" y="193732"/>
                </a:lnTo>
                <a:lnTo>
                  <a:pt x="445318" y="243506"/>
                </a:lnTo>
                <a:lnTo>
                  <a:pt x="445295" y="293279"/>
                </a:lnTo>
                <a:lnTo>
                  <a:pt x="445409" y="343052"/>
                </a:lnTo>
                <a:lnTo>
                  <a:pt x="445655" y="392823"/>
                </a:lnTo>
                <a:lnTo>
                  <a:pt x="443142" y="414179"/>
                </a:lnTo>
                <a:lnTo>
                  <a:pt x="434930" y="428156"/>
                </a:lnTo>
                <a:lnTo>
                  <a:pt x="420470" y="435716"/>
                </a:lnTo>
                <a:lnTo>
                  <a:pt x="399211" y="437819"/>
                </a:lnTo>
                <a:lnTo>
                  <a:pt x="348699" y="437271"/>
                </a:lnTo>
                <a:lnTo>
                  <a:pt x="298184" y="436855"/>
                </a:lnTo>
                <a:lnTo>
                  <a:pt x="247667" y="436589"/>
                </a:lnTo>
                <a:lnTo>
                  <a:pt x="197149" y="436489"/>
                </a:lnTo>
                <a:lnTo>
                  <a:pt x="146632" y="436572"/>
                </a:lnTo>
                <a:lnTo>
                  <a:pt x="96117" y="436853"/>
                </a:lnTo>
                <a:lnTo>
                  <a:pt x="45605" y="437349"/>
                </a:lnTo>
                <a:lnTo>
                  <a:pt x="24133" y="435216"/>
                </a:lnTo>
                <a:lnTo>
                  <a:pt x="10042" y="427615"/>
                </a:lnTo>
                <a:lnTo>
                  <a:pt x="2386" y="413661"/>
                </a:lnTo>
                <a:lnTo>
                  <a:pt x="215" y="392468"/>
                </a:lnTo>
                <a:lnTo>
                  <a:pt x="653" y="342706"/>
                </a:lnTo>
                <a:lnTo>
                  <a:pt x="947" y="292940"/>
                </a:lnTo>
                <a:lnTo>
                  <a:pt x="1090" y="243172"/>
                </a:lnTo>
                <a:lnTo>
                  <a:pt x="1075" y="193402"/>
                </a:lnTo>
                <a:lnTo>
                  <a:pt x="893" y="143634"/>
                </a:lnTo>
                <a:lnTo>
                  <a:pt x="537" y="93868"/>
                </a:lnTo>
                <a:lnTo>
                  <a:pt x="0" y="44107"/>
                </a:lnTo>
                <a:lnTo>
                  <a:pt x="2584" y="22307"/>
                </a:lnTo>
                <a:lnTo>
                  <a:pt x="11122" y="8696"/>
                </a:lnTo>
                <a:lnTo>
                  <a:pt x="25817" y="1862"/>
                </a:lnTo>
                <a:lnTo>
                  <a:pt x="46875" y="393"/>
                </a:lnTo>
                <a:lnTo>
                  <a:pt x="89743" y="1210"/>
                </a:lnTo>
                <a:lnTo>
                  <a:pt x="132632" y="1298"/>
                </a:lnTo>
                <a:lnTo>
                  <a:pt x="175531" y="1058"/>
                </a:lnTo>
                <a:lnTo>
                  <a:pt x="218427" y="889"/>
                </a:lnTo>
                <a:lnTo>
                  <a:pt x="218427" y="44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9" name="CustomShape 20"/>
          <p:cNvSpPr/>
          <p:nvPr/>
        </p:nvSpPr>
        <p:spPr>
          <a:xfrm>
            <a:off x="1573200" y="3213360"/>
            <a:ext cx="736200" cy="198360"/>
          </a:xfrm>
          <a:custGeom>
            <a:avLst/>
            <a:gdLst/>
            <a:ahLst/>
            <a:cxnLst/>
            <a:rect l="l" t="t" r="r" b="b"/>
            <a:pathLst>
              <a:path w="737235" h="199389">
                <a:moveTo>
                  <a:pt x="736714" y="198882"/>
                </a:moveTo>
                <a:lnTo>
                  <a:pt x="0" y="198882"/>
                </a:lnTo>
                <a:lnTo>
                  <a:pt x="0" y="0"/>
                </a:lnTo>
                <a:lnTo>
                  <a:pt x="736714" y="0"/>
                </a:lnTo>
                <a:lnTo>
                  <a:pt x="736714" y="198882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0" name="CustomShape 21"/>
          <p:cNvSpPr/>
          <p:nvPr/>
        </p:nvSpPr>
        <p:spPr>
          <a:xfrm>
            <a:off x="1679400" y="3202920"/>
            <a:ext cx="539280" cy="17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1520" rIns="0" bIns="0"/>
          <a:lstStyle/>
          <a:p>
            <a:pPr marL="12600">
              <a:lnSpc>
                <a:spcPct val="100000"/>
              </a:lnSpc>
              <a:spcBef>
                <a:spcPts val="91"/>
              </a:spcBef>
            </a:pPr>
            <a:r>
              <a:rPr lang="ru-RU" sz="1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Ап</a:t>
            </a:r>
            <a:r>
              <a:rPr lang="ru-RU" sz="1100" b="1" strike="noStrike" spc="-4">
                <a:solidFill>
                  <a:srgbClr val="00354D"/>
                </a:solidFill>
                <a:latin typeface="Open Sans"/>
                <a:ea typeface="DejaVu Sans"/>
              </a:rPr>
              <a:t>т</a:t>
            </a:r>
            <a:r>
              <a:rPr lang="ru-RU" sz="1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ека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371" name="CustomShape 22"/>
          <p:cNvSpPr/>
          <p:nvPr/>
        </p:nvSpPr>
        <p:spPr>
          <a:xfrm>
            <a:off x="2226960" y="2194560"/>
            <a:ext cx="2115360" cy="1154160"/>
          </a:xfrm>
          <a:custGeom>
            <a:avLst/>
            <a:gdLst/>
            <a:ahLst/>
            <a:cxnLst/>
            <a:rect l="l" t="t" r="r" b="b"/>
            <a:pathLst>
              <a:path w="2116454" h="1155064">
                <a:moveTo>
                  <a:pt x="2116213" y="0"/>
                </a:moveTo>
                <a:lnTo>
                  <a:pt x="1480718" y="0"/>
                </a:lnTo>
                <a:lnTo>
                  <a:pt x="0" y="1154811"/>
                </a:lnTo>
                <a:lnTo>
                  <a:pt x="2024824" y="1154811"/>
                </a:lnTo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2" name="CustomShape 23"/>
          <p:cNvSpPr/>
          <p:nvPr/>
        </p:nvSpPr>
        <p:spPr>
          <a:xfrm>
            <a:off x="2221920" y="3349440"/>
            <a:ext cx="2122200" cy="1276560"/>
          </a:xfrm>
          <a:custGeom>
            <a:avLst/>
            <a:gdLst/>
            <a:ahLst/>
            <a:cxnLst/>
            <a:rect l="l" t="t" r="r" b="b"/>
            <a:pathLst>
              <a:path w="2123440" h="1277620">
                <a:moveTo>
                  <a:pt x="0" y="0"/>
                </a:moveTo>
                <a:lnTo>
                  <a:pt x="1487716" y="1277556"/>
                </a:lnTo>
                <a:lnTo>
                  <a:pt x="2123224" y="1277556"/>
                </a:lnTo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73" name="object 42"/>
          <p:cNvPicPr/>
          <p:nvPr/>
        </p:nvPicPr>
        <p:blipFill>
          <a:blip r:embed="rId12"/>
          <a:stretch/>
        </p:blipFill>
        <p:spPr>
          <a:xfrm>
            <a:off x="4246200" y="1293840"/>
            <a:ext cx="1338840" cy="1338840"/>
          </a:xfrm>
          <a:prstGeom prst="rect">
            <a:avLst/>
          </a:prstGeom>
          <a:ln>
            <a:noFill/>
          </a:ln>
        </p:spPr>
      </p:pic>
      <p:sp>
        <p:nvSpPr>
          <p:cNvPr id="374" name="CustomShape 24"/>
          <p:cNvSpPr/>
          <p:nvPr/>
        </p:nvSpPr>
        <p:spPr>
          <a:xfrm>
            <a:off x="4356000" y="1794240"/>
            <a:ext cx="1140480" cy="120240"/>
          </a:xfrm>
          <a:custGeom>
            <a:avLst/>
            <a:gdLst/>
            <a:ahLst/>
            <a:cxnLst/>
            <a:rect l="l" t="t" r="r" b="b"/>
            <a:pathLst>
              <a:path w="1141729" h="121285">
                <a:moveTo>
                  <a:pt x="1141349" y="120675"/>
                </a:moveTo>
                <a:lnTo>
                  <a:pt x="0" y="120675"/>
                </a:lnTo>
                <a:lnTo>
                  <a:pt x="0" y="0"/>
                </a:lnTo>
                <a:lnTo>
                  <a:pt x="1141349" y="0"/>
                </a:lnTo>
                <a:lnTo>
                  <a:pt x="1141349" y="120675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5" name="CustomShape 25"/>
          <p:cNvSpPr/>
          <p:nvPr/>
        </p:nvSpPr>
        <p:spPr>
          <a:xfrm>
            <a:off x="4240440" y="1298160"/>
            <a:ext cx="1339560" cy="1339560"/>
          </a:xfrm>
          <a:custGeom>
            <a:avLst/>
            <a:gdLst/>
            <a:ahLst/>
            <a:cxnLst/>
            <a:rect l="l" t="t" r="r" b="b"/>
            <a:pathLst>
              <a:path w="1340485" h="1340485">
                <a:moveTo>
                  <a:pt x="1339875" y="669937"/>
                </a:moveTo>
                <a:lnTo>
                  <a:pt x="1338193" y="717782"/>
                </a:lnTo>
                <a:lnTo>
                  <a:pt x="1333222" y="764719"/>
                </a:lnTo>
                <a:lnTo>
                  <a:pt x="1325076" y="810634"/>
                </a:lnTo>
                <a:lnTo>
                  <a:pt x="1313868" y="855415"/>
                </a:lnTo>
                <a:lnTo>
                  <a:pt x="1299711" y="898947"/>
                </a:lnTo>
                <a:lnTo>
                  <a:pt x="1282719" y="941118"/>
                </a:lnTo>
                <a:lnTo>
                  <a:pt x="1263006" y="981815"/>
                </a:lnTo>
                <a:lnTo>
                  <a:pt x="1240684" y="1020923"/>
                </a:lnTo>
                <a:lnTo>
                  <a:pt x="1215867" y="1058329"/>
                </a:lnTo>
                <a:lnTo>
                  <a:pt x="1188668" y="1093920"/>
                </a:lnTo>
                <a:lnTo>
                  <a:pt x="1159201" y="1127584"/>
                </a:lnTo>
                <a:lnTo>
                  <a:pt x="1127579" y="1159205"/>
                </a:lnTo>
                <a:lnTo>
                  <a:pt x="1093915" y="1188672"/>
                </a:lnTo>
                <a:lnTo>
                  <a:pt x="1058323" y="1215870"/>
                </a:lnTo>
                <a:lnTo>
                  <a:pt x="1020917" y="1240687"/>
                </a:lnTo>
                <a:lnTo>
                  <a:pt x="981809" y="1263008"/>
                </a:lnTo>
                <a:lnTo>
                  <a:pt x="941113" y="1282721"/>
                </a:lnTo>
                <a:lnTo>
                  <a:pt x="898942" y="1299713"/>
                </a:lnTo>
                <a:lnTo>
                  <a:pt x="855410" y="1313869"/>
                </a:lnTo>
                <a:lnTo>
                  <a:pt x="810631" y="1325076"/>
                </a:lnTo>
                <a:lnTo>
                  <a:pt x="764716" y="1333222"/>
                </a:lnTo>
                <a:lnTo>
                  <a:pt x="717781" y="1338193"/>
                </a:lnTo>
                <a:lnTo>
                  <a:pt x="669937" y="1339875"/>
                </a:lnTo>
                <a:lnTo>
                  <a:pt x="622092" y="1338193"/>
                </a:lnTo>
                <a:lnTo>
                  <a:pt x="575156" y="1333222"/>
                </a:lnTo>
                <a:lnTo>
                  <a:pt x="529240" y="1325076"/>
                </a:lnTo>
                <a:lnTo>
                  <a:pt x="484460" y="1313869"/>
                </a:lnTo>
                <a:lnTo>
                  <a:pt x="440927" y="1299713"/>
                </a:lnTo>
                <a:lnTo>
                  <a:pt x="398756" y="1282721"/>
                </a:lnTo>
                <a:lnTo>
                  <a:pt x="358060" y="1263008"/>
                </a:lnTo>
                <a:lnTo>
                  <a:pt x="318952" y="1240687"/>
                </a:lnTo>
                <a:lnTo>
                  <a:pt x="281545" y="1215870"/>
                </a:lnTo>
                <a:lnTo>
                  <a:pt x="245954" y="1188672"/>
                </a:lnTo>
                <a:lnTo>
                  <a:pt x="212291" y="1159205"/>
                </a:lnTo>
                <a:lnTo>
                  <a:pt x="180669" y="1127584"/>
                </a:lnTo>
                <a:lnTo>
                  <a:pt x="151203" y="1093920"/>
                </a:lnTo>
                <a:lnTo>
                  <a:pt x="124004" y="1058329"/>
                </a:lnTo>
                <a:lnTo>
                  <a:pt x="99188" y="1020923"/>
                </a:lnTo>
                <a:lnTo>
                  <a:pt x="76866" y="981815"/>
                </a:lnTo>
                <a:lnTo>
                  <a:pt x="57153" y="941118"/>
                </a:lnTo>
                <a:lnTo>
                  <a:pt x="40162" y="898947"/>
                </a:lnTo>
                <a:lnTo>
                  <a:pt x="26006" y="855415"/>
                </a:lnTo>
                <a:lnTo>
                  <a:pt x="14798" y="810634"/>
                </a:lnTo>
                <a:lnTo>
                  <a:pt x="6652" y="764719"/>
                </a:lnTo>
                <a:lnTo>
                  <a:pt x="1682" y="717782"/>
                </a:lnTo>
                <a:lnTo>
                  <a:pt x="0" y="669937"/>
                </a:lnTo>
                <a:lnTo>
                  <a:pt x="1682" y="622092"/>
                </a:lnTo>
                <a:lnTo>
                  <a:pt x="6652" y="575156"/>
                </a:lnTo>
                <a:lnTo>
                  <a:pt x="14798" y="529240"/>
                </a:lnTo>
                <a:lnTo>
                  <a:pt x="26006" y="484460"/>
                </a:lnTo>
                <a:lnTo>
                  <a:pt x="40162" y="440927"/>
                </a:lnTo>
                <a:lnTo>
                  <a:pt x="57153" y="398756"/>
                </a:lnTo>
                <a:lnTo>
                  <a:pt x="76866" y="358060"/>
                </a:lnTo>
                <a:lnTo>
                  <a:pt x="99188" y="318952"/>
                </a:lnTo>
                <a:lnTo>
                  <a:pt x="124004" y="281545"/>
                </a:lnTo>
                <a:lnTo>
                  <a:pt x="151203" y="245954"/>
                </a:lnTo>
                <a:lnTo>
                  <a:pt x="180669" y="212291"/>
                </a:lnTo>
                <a:lnTo>
                  <a:pt x="212291" y="180669"/>
                </a:lnTo>
                <a:lnTo>
                  <a:pt x="245954" y="151203"/>
                </a:lnTo>
                <a:lnTo>
                  <a:pt x="281545" y="124004"/>
                </a:lnTo>
                <a:lnTo>
                  <a:pt x="318952" y="99188"/>
                </a:lnTo>
                <a:lnTo>
                  <a:pt x="358060" y="76866"/>
                </a:lnTo>
                <a:lnTo>
                  <a:pt x="398756" y="57153"/>
                </a:lnTo>
                <a:lnTo>
                  <a:pt x="440927" y="40162"/>
                </a:lnTo>
                <a:lnTo>
                  <a:pt x="484460" y="26006"/>
                </a:lnTo>
                <a:lnTo>
                  <a:pt x="529240" y="14798"/>
                </a:lnTo>
                <a:lnTo>
                  <a:pt x="575156" y="6652"/>
                </a:lnTo>
                <a:lnTo>
                  <a:pt x="622092" y="1682"/>
                </a:lnTo>
                <a:lnTo>
                  <a:pt x="669937" y="0"/>
                </a:lnTo>
                <a:lnTo>
                  <a:pt x="717781" y="1682"/>
                </a:lnTo>
                <a:lnTo>
                  <a:pt x="764716" y="6652"/>
                </a:lnTo>
                <a:lnTo>
                  <a:pt x="810631" y="14798"/>
                </a:lnTo>
                <a:lnTo>
                  <a:pt x="855410" y="26006"/>
                </a:lnTo>
                <a:lnTo>
                  <a:pt x="898942" y="40162"/>
                </a:lnTo>
                <a:lnTo>
                  <a:pt x="941113" y="57153"/>
                </a:lnTo>
                <a:lnTo>
                  <a:pt x="981809" y="76866"/>
                </a:lnTo>
                <a:lnTo>
                  <a:pt x="1020917" y="99188"/>
                </a:lnTo>
                <a:lnTo>
                  <a:pt x="1058323" y="124004"/>
                </a:lnTo>
                <a:lnTo>
                  <a:pt x="1093915" y="151203"/>
                </a:lnTo>
                <a:lnTo>
                  <a:pt x="1127579" y="180669"/>
                </a:lnTo>
                <a:lnTo>
                  <a:pt x="1159201" y="212291"/>
                </a:lnTo>
                <a:lnTo>
                  <a:pt x="1188668" y="245954"/>
                </a:lnTo>
                <a:lnTo>
                  <a:pt x="1215867" y="281545"/>
                </a:lnTo>
                <a:lnTo>
                  <a:pt x="1240684" y="318952"/>
                </a:lnTo>
                <a:lnTo>
                  <a:pt x="1263006" y="358060"/>
                </a:lnTo>
                <a:lnTo>
                  <a:pt x="1282719" y="398756"/>
                </a:lnTo>
                <a:lnTo>
                  <a:pt x="1299711" y="440927"/>
                </a:lnTo>
                <a:lnTo>
                  <a:pt x="1313868" y="484460"/>
                </a:lnTo>
                <a:lnTo>
                  <a:pt x="1325076" y="529240"/>
                </a:lnTo>
                <a:lnTo>
                  <a:pt x="1333222" y="575156"/>
                </a:lnTo>
                <a:lnTo>
                  <a:pt x="1338193" y="622092"/>
                </a:lnTo>
                <a:lnTo>
                  <a:pt x="1339875" y="669937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6" name="CustomShape 26"/>
          <p:cNvSpPr/>
          <p:nvPr/>
        </p:nvSpPr>
        <p:spPr>
          <a:xfrm>
            <a:off x="4243320" y="2811600"/>
            <a:ext cx="1339560" cy="1339560"/>
          </a:xfrm>
          <a:custGeom>
            <a:avLst/>
            <a:gdLst/>
            <a:ahLst/>
            <a:cxnLst/>
            <a:rect l="l" t="t" r="r" b="b"/>
            <a:pathLst>
              <a:path w="1340485" h="1340485">
                <a:moveTo>
                  <a:pt x="1339875" y="669937"/>
                </a:moveTo>
                <a:lnTo>
                  <a:pt x="1338193" y="717782"/>
                </a:lnTo>
                <a:lnTo>
                  <a:pt x="1333222" y="764719"/>
                </a:lnTo>
                <a:lnTo>
                  <a:pt x="1325076" y="810634"/>
                </a:lnTo>
                <a:lnTo>
                  <a:pt x="1313868" y="855415"/>
                </a:lnTo>
                <a:lnTo>
                  <a:pt x="1299711" y="898947"/>
                </a:lnTo>
                <a:lnTo>
                  <a:pt x="1282719" y="941118"/>
                </a:lnTo>
                <a:lnTo>
                  <a:pt x="1263006" y="981815"/>
                </a:lnTo>
                <a:lnTo>
                  <a:pt x="1240684" y="1020923"/>
                </a:lnTo>
                <a:lnTo>
                  <a:pt x="1215867" y="1058329"/>
                </a:lnTo>
                <a:lnTo>
                  <a:pt x="1188668" y="1093920"/>
                </a:lnTo>
                <a:lnTo>
                  <a:pt x="1159201" y="1127584"/>
                </a:lnTo>
                <a:lnTo>
                  <a:pt x="1127579" y="1159205"/>
                </a:lnTo>
                <a:lnTo>
                  <a:pt x="1093915" y="1188672"/>
                </a:lnTo>
                <a:lnTo>
                  <a:pt x="1058323" y="1215870"/>
                </a:lnTo>
                <a:lnTo>
                  <a:pt x="1020917" y="1240687"/>
                </a:lnTo>
                <a:lnTo>
                  <a:pt x="981809" y="1263008"/>
                </a:lnTo>
                <a:lnTo>
                  <a:pt x="941113" y="1282721"/>
                </a:lnTo>
                <a:lnTo>
                  <a:pt x="898942" y="1299713"/>
                </a:lnTo>
                <a:lnTo>
                  <a:pt x="855410" y="1313869"/>
                </a:lnTo>
                <a:lnTo>
                  <a:pt x="810631" y="1325076"/>
                </a:lnTo>
                <a:lnTo>
                  <a:pt x="764716" y="1333222"/>
                </a:lnTo>
                <a:lnTo>
                  <a:pt x="717781" y="1338193"/>
                </a:lnTo>
                <a:lnTo>
                  <a:pt x="669937" y="1339875"/>
                </a:lnTo>
                <a:lnTo>
                  <a:pt x="622092" y="1338193"/>
                </a:lnTo>
                <a:lnTo>
                  <a:pt x="575156" y="1333222"/>
                </a:lnTo>
                <a:lnTo>
                  <a:pt x="529240" y="1325076"/>
                </a:lnTo>
                <a:lnTo>
                  <a:pt x="484460" y="1313869"/>
                </a:lnTo>
                <a:lnTo>
                  <a:pt x="440927" y="1299713"/>
                </a:lnTo>
                <a:lnTo>
                  <a:pt x="398756" y="1282721"/>
                </a:lnTo>
                <a:lnTo>
                  <a:pt x="358060" y="1263008"/>
                </a:lnTo>
                <a:lnTo>
                  <a:pt x="318952" y="1240687"/>
                </a:lnTo>
                <a:lnTo>
                  <a:pt x="281545" y="1215870"/>
                </a:lnTo>
                <a:lnTo>
                  <a:pt x="245954" y="1188672"/>
                </a:lnTo>
                <a:lnTo>
                  <a:pt x="212291" y="1159205"/>
                </a:lnTo>
                <a:lnTo>
                  <a:pt x="180669" y="1127584"/>
                </a:lnTo>
                <a:lnTo>
                  <a:pt x="151203" y="1093920"/>
                </a:lnTo>
                <a:lnTo>
                  <a:pt x="124004" y="1058329"/>
                </a:lnTo>
                <a:lnTo>
                  <a:pt x="99188" y="1020923"/>
                </a:lnTo>
                <a:lnTo>
                  <a:pt x="76866" y="981815"/>
                </a:lnTo>
                <a:lnTo>
                  <a:pt x="57153" y="941118"/>
                </a:lnTo>
                <a:lnTo>
                  <a:pt x="40162" y="898947"/>
                </a:lnTo>
                <a:lnTo>
                  <a:pt x="26006" y="855415"/>
                </a:lnTo>
                <a:lnTo>
                  <a:pt x="14798" y="810634"/>
                </a:lnTo>
                <a:lnTo>
                  <a:pt x="6652" y="764719"/>
                </a:lnTo>
                <a:lnTo>
                  <a:pt x="1682" y="717782"/>
                </a:lnTo>
                <a:lnTo>
                  <a:pt x="0" y="669937"/>
                </a:lnTo>
                <a:lnTo>
                  <a:pt x="1682" y="622092"/>
                </a:lnTo>
                <a:lnTo>
                  <a:pt x="6652" y="575156"/>
                </a:lnTo>
                <a:lnTo>
                  <a:pt x="14798" y="529240"/>
                </a:lnTo>
                <a:lnTo>
                  <a:pt x="26006" y="484460"/>
                </a:lnTo>
                <a:lnTo>
                  <a:pt x="40162" y="440927"/>
                </a:lnTo>
                <a:lnTo>
                  <a:pt x="57153" y="398756"/>
                </a:lnTo>
                <a:lnTo>
                  <a:pt x="76866" y="358060"/>
                </a:lnTo>
                <a:lnTo>
                  <a:pt x="99188" y="318952"/>
                </a:lnTo>
                <a:lnTo>
                  <a:pt x="124004" y="281545"/>
                </a:lnTo>
                <a:lnTo>
                  <a:pt x="151203" y="245954"/>
                </a:lnTo>
                <a:lnTo>
                  <a:pt x="180669" y="212291"/>
                </a:lnTo>
                <a:lnTo>
                  <a:pt x="212291" y="180669"/>
                </a:lnTo>
                <a:lnTo>
                  <a:pt x="245954" y="151203"/>
                </a:lnTo>
                <a:lnTo>
                  <a:pt x="281545" y="124004"/>
                </a:lnTo>
                <a:lnTo>
                  <a:pt x="318952" y="99188"/>
                </a:lnTo>
                <a:lnTo>
                  <a:pt x="358060" y="76866"/>
                </a:lnTo>
                <a:lnTo>
                  <a:pt x="398756" y="57153"/>
                </a:lnTo>
                <a:lnTo>
                  <a:pt x="440927" y="40162"/>
                </a:lnTo>
                <a:lnTo>
                  <a:pt x="484460" y="26006"/>
                </a:lnTo>
                <a:lnTo>
                  <a:pt x="529240" y="14798"/>
                </a:lnTo>
                <a:lnTo>
                  <a:pt x="575156" y="6652"/>
                </a:lnTo>
                <a:lnTo>
                  <a:pt x="622092" y="1682"/>
                </a:lnTo>
                <a:lnTo>
                  <a:pt x="669937" y="0"/>
                </a:lnTo>
                <a:lnTo>
                  <a:pt x="717781" y="1682"/>
                </a:lnTo>
                <a:lnTo>
                  <a:pt x="764716" y="6652"/>
                </a:lnTo>
                <a:lnTo>
                  <a:pt x="810631" y="14798"/>
                </a:lnTo>
                <a:lnTo>
                  <a:pt x="855410" y="26006"/>
                </a:lnTo>
                <a:lnTo>
                  <a:pt x="898942" y="40162"/>
                </a:lnTo>
                <a:lnTo>
                  <a:pt x="941113" y="57153"/>
                </a:lnTo>
                <a:lnTo>
                  <a:pt x="981809" y="76866"/>
                </a:lnTo>
                <a:lnTo>
                  <a:pt x="1020917" y="99188"/>
                </a:lnTo>
                <a:lnTo>
                  <a:pt x="1058323" y="124004"/>
                </a:lnTo>
                <a:lnTo>
                  <a:pt x="1093915" y="151203"/>
                </a:lnTo>
                <a:lnTo>
                  <a:pt x="1127579" y="180669"/>
                </a:lnTo>
                <a:lnTo>
                  <a:pt x="1159201" y="212291"/>
                </a:lnTo>
                <a:lnTo>
                  <a:pt x="1188668" y="245954"/>
                </a:lnTo>
                <a:lnTo>
                  <a:pt x="1215867" y="281545"/>
                </a:lnTo>
                <a:lnTo>
                  <a:pt x="1240684" y="318952"/>
                </a:lnTo>
                <a:lnTo>
                  <a:pt x="1263006" y="358060"/>
                </a:lnTo>
                <a:lnTo>
                  <a:pt x="1282719" y="398756"/>
                </a:lnTo>
                <a:lnTo>
                  <a:pt x="1299711" y="440927"/>
                </a:lnTo>
                <a:lnTo>
                  <a:pt x="1313868" y="484460"/>
                </a:lnTo>
                <a:lnTo>
                  <a:pt x="1325076" y="529240"/>
                </a:lnTo>
                <a:lnTo>
                  <a:pt x="1333222" y="575156"/>
                </a:lnTo>
                <a:lnTo>
                  <a:pt x="1338193" y="622092"/>
                </a:lnTo>
                <a:lnTo>
                  <a:pt x="1339875" y="669937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77" name="object 46"/>
          <p:cNvPicPr/>
          <p:nvPr/>
        </p:nvPicPr>
        <p:blipFill>
          <a:blip r:embed="rId13"/>
          <a:stretch/>
        </p:blipFill>
        <p:spPr>
          <a:xfrm>
            <a:off x="4246200" y="4312080"/>
            <a:ext cx="1338840" cy="1338840"/>
          </a:xfrm>
          <a:prstGeom prst="rect">
            <a:avLst/>
          </a:prstGeom>
          <a:ln>
            <a:noFill/>
          </a:ln>
        </p:spPr>
      </p:pic>
      <p:sp>
        <p:nvSpPr>
          <p:cNvPr id="378" name="CustomShape 27"/>
          <p:cNvSpPr/>
          <p:nvPr/>
        </p:nvSpPr>
        <p:spPr>
          <a:xfrm>
            <a:off x="4575240" y="4717080"/>
            <a:ext cx="672120" cy="358920"/>
          </a:xfrm>
          <a:custGeom>
            <a:avLst/>
            <a:gdLst/>
            <a:ahLst/>
            <a:cxnLst/>
            <a:rect l="l" t="t" r="r" b="b"/>
            <a:pathLst>
              <a:path w="673100" h="360045">
                <a:moveTo>
                  <a:pt x="673100" y="359829"/>
                </a:moveTo>
                <a:lnTo>
                  <a:pt x="0" y="359829"/>
                </a:lnTo>
                <a:lnTo>
                  <a:pt x="0" y="0"/>
                </a:lnTo>
                <a:lnTo>
                  <a:pt x="673100" y="0"/>
                </a:lnTo>
                <a:lnTo>
                  <a:pt x="673100" y="359829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9" name="CustomShape 28"/>
          <p:cNvSpPr/>
          <p:nvPr/>
        </p:nvSpPr>
        <p:spPr>
          <a:xfrm>
            <a:off x="4246200" y="4312080"/>
            <a:ext cx="1339560" cy="1339560"/>
          </a:xfrm>
          <a:custGeom>
            <a:avLst/>
            <a:gdLst/>
            <a:ahLst/>
            <a:cxnLst/>
            <a:rect l="l" t="t" r="r" b="b"/>
            <a:pathLst>
              <a:path w="1340485" h="1340485">
                <a:moveTo>
                  <a:pt x="1339888" y="669937"/>
                </a:moveTo>
                <a:lnTo>
                  <a:pt x="1338205" y="717782"/>
                </a:lnTo>
                <a:lnTo>
                  <a:pt x="1333235" y="764719"/>
                </a:lnTo>
                <a:lnTo>
                  <a:pt x="1325089" y="810634"/>
                </a:lnTo>
                <a:lnTo>
                  <a:pt x="1313880" y="855415"/>
                </a:lnTo>
                <a:lnTo>
                  <a:pt x="1299724" y="898947"/>
                </a:lnTo>
                <a:lnTo>
                  <a:pt x="1282732" y="941118"/>
                </a:lnTo>
                <a:lnTo>
                  <a:pt x="1263018" y="981815"/>
                </a:lnTo>
                <a:lnTo>
                  <a:pt x="1240696" y="1020923"/>
                </a:lnTo>
                <a:lnTo>
                  <a:pt x="1215879" y="1058329"/>
                </a:lnTo>
                <a:lnTo>
                  <a:pt x="1188680" y="1093920"/>
                </a:lnTo>
                <a:lnTo>
                  <a:pt x="1159213" y="1127584"/>
                </a:lnTo>
                <a:lnTo>
                  <a:pt x="1127591" y="1159205"/>
                </a:lnTo>
                <a:lnTo>
                  <a:pt x="1093928" y="1188672"/>
                </a:lnTo>
                <a:lnTo>
                  <a:pt x="1058336" y="1215870"/>
                </a:lnTo>
                <a:lnTo>
                  <a:pt x="1020930" y="1240687"/>
                </a:lnTo>
                <a:lnTo>
                  <a:pt x="981822" y="1263008"/>
                </a:lnTo>
                <a:lnTo>
                  <a:pt x="941126" y="1282721"/>
                </a:lnTo>
                <a:lnTo>
                  <a:pt x="898955" y="1299713"/>
                </a:lnTo>
                <a:lnTo>
                  <a:pt x="855423" y="1313869"/>
                </a:lnTo>
                <a:lnTo>
                  <a:pt x="810643" y="1325076"/>
                </a:lnTo>
                <a:lnTo>
                  <a:pt x="764729" y="1333222"/>
                </a:lnTo>
                <a:lnTo>
                  <a:pt x="717793" y="1338193"/>
                </a:lnTo>
                <a:lnTo>
                  <a:pt x="669950" y="1339875"/>
                </a:lnTo>
                <a:lnTo>
                  <a:pt x="622105" y="1338193"/>
                </a:lnTo>
                <a:lnTo>
                  <a:pt x="575168" y="1333222"/>
                </a:lnTo>
                <a:lnTo>
                  <a:pt x="529252" y="1325076"/>
                </a:lnTo>
                <a:lnTo>
                  <a:pt x="484471" y="1313869"/>
                </a:lnTo>
                <a:lnTo>
                  <a:pt x="440938" y="1299713"/>
                </a:lnTo>
                <a:lnTo>
                  <a:pt x="398767" y="1282721"/>
                </a:lnTo>
                <a:lnTo>
                  <a:pt x="358070" y="1263008"/>
                </a:lnTo>
                <a:lnTo>
                  <a:pt x="318961" y="1240687"/>
                </a:lnTo>
                <a:lnTo>
                  <a:pt x="281554" y="1215870"/>
                </a:lnTo>
                <a:lnTo>
                  <a:pt x="245962" y="1188672"/>
                </a:lnTo>
                <a:lnTo>
                  <a:pt x="212298" y="1159205"/>
                </a:lnTo>
                <a:lnTo>
                  <a:pt x="180675" y="1127584"/>
                </a:lnTo>
                <a:lnTo>
                  <a:pt x="151208" y="1093920"/>
                </a:lnTo>
                <a:lnTo>
                  <a:pt x="124009" y="1058329"/>
                </a:lnTo>
                <a:lnTo>
                  <a:pt x="99191" y="1020923"/>
                </a:lnTo>
                <a:lnTo>
                  <a:pt x="76869" y="981815"/>
                </a:lnTo>
                <a:lnTo>
                  <a:pt x="57155" y="941118"/>
                </a:lnTo>
                <a:lnTo>
                  <a:pt x="40163" y="898947"/>
                </a:lnTo>
                <a:lnTo>
                  <a:pt x="26007" y="855415"/>
                </a:lnTo>
                <a:lnTo>
                  <a:pt x="14799" y="810634"/>
                </a:lnTo>
                <a:lnTo>
                  <a:pt x="6652" y="764719"/>
                </a:lnTo>
                <a:lnTo>
                  <a:pt x="1682" y="717782"/>
                </a:lnTo>
                <a:lnTo>
                  <a:pt x="0" y="669937"/>
                </a:lnTo>
                <a:lnTo>
                  <a:pt x="1682" y="622092"/>
                </a:lnTo>
                <a:lnTo>
                  <a:pt x="6652" y="575156"/>
                </a:lnTo>
                <a:lnTo>
                  <a:pt x="14799" y="529240"/>
                </a:lnTo>
                <a:lnTo>
                  <a:pt x="26007" y="484460"/>
                </a:lnTo>
                <a:lnTo>
                  <a:pt x="40163" y="440927"/>
                </a:lnTo>
                <a:lnTo>
                  <a:pt x="57155" y="398756"/>
                </a:lnTo>
                <a:lnTo>
                  <a:pt x="76869" y="358060"/>
                </a:lnTo>
                <a:lnTo>
                  <a:pt x="99191" y="318952"/>
                </a:lnTo>
                <a:lnTo>
                  <a:pt x="124009" y="281545"/>
                </a:lnTo>
                <a:lnTo>
                  <a:pt x="151208" y="245954"/>
                </a:lnTo>
                <a:lnTo>
                  <a:pt x="180675" y="212291"/>
                </a:lnTo>
                <a:lnTo>
                  <a:pt x="212298" y="180669"/>
                </a:lnTo>
                <a:lnTo>
                  <a:pt x="245962" y="151203"/>
                </a:lnTo>
                <a:lnTo>
                  <a:pt x="281554" y="124004"/>
                </a:lnTo>
                <a:lnTo>
                  <a:pt x="318961" y="99188"/>
                </a:lnTo>
                <a:lnTo>
                  <a:pt x="358070" y="76866"/>
                </a:lnTo>
                <a:lnTo>
                  <a:pt x="398767" y="57153"/>
                </a:lnTo>
                <a:lnTo>
                  <a:pt x="440938" y="40162"/>
                </a:lnTo>
                <a:lnTo>
                  <a:pt x="484471" y="26006"/>
                </a:lnTo>
                <a:lnTo>
                  <a:pt x="529252" y="14798"/>
                </a:lnTo>
                <a:lnTo>
                  <a:pt x="575168" y="6652"/>
                </a:lnTo>
                <a:lnTo>
                  <a:pt x="622105" y="1682"/>
                </a:lnTo>
                <a:lnTo>
                  <a:pt x="669950" y="0"/>
                </a:lnTo>
                <a:lnTo>
                  <a:pt x="717793" y="1682"/>
                </a:lnTo>
                <a:lnTo>
                  <a:pt x="764729" y="6652"/>
                </a:lnTo>
                <a:lnTo>
                  <a:pt x="810643" y="14798"/>
                </a:lnTo>
                <a:lnTo>
                  <a:pt x="855423" y="26006"/>
                </a:lnTo>
                <a:lnTo>
                  <a:pt x="898955" y="40162"/>
                </a:lnTo>
                <a:lnTo>
                  <a:pt x="941126" y="57153"/>
                </a:lnTo>
                <a:lnTo>
                  <a:pt x="981822" y="76866"/>
                </a:lnTo>
                <a:lnTo>
                  <a:pt x="1020930" y="99188"/>
                </a:lnTo>
                <a:lnTo>
                  <a:pt x="1058336" y="124004"/>
                </a:lnTo>
                <a:lnTo>
                  <a:pt x="1093928" y="151203"/>
                </a:lnTo>
                <a:lnTo>
                  <a:pt x="1127591" y="180669"/>
                </a:lnTo>
                <a:lnTo>
                  <a:pt x="1159213" y="212291"/>
                </a:lnTo>
                <a:lnTo>
                  <a:pt x="1188680" y="245954"/>
                </a:lnTo>
                <a:lnTo>
                  <a:pt x="1215879" y="281545"/>
                </a:lnTo>
                <a:lnTo>
                  <a:pt x="1240696" y="318952"/>
                </a:lnTo>
                <a:lnTo>
                  <a:pt x="1263018" y="358060"/>
                </a:lnTo>
                <a:lnTo>
                  <a:pt x="1282732" y="398756"/>
                </a:lnTo>
                <a:lnTo>
                  <a:pt x="1299724" y="440927"/>
                </a:lnTo>
                <a:lnTo>
                  <a:pt x="1313880" y="484460"/>
                </a:lnTo>
                <a:lnTo>
                  <a:pt x="1325089" y="529240"/>
                </a:lnTo>
                <a:lnTo>
                  <a:pt x="1333235" y="575156"/>
                </a:lnTo>
                <a:lnTo>
                  <a:pt x="1338205" y="622092"/>
                </a:lnTo>
                <a:lnTo>
                  <a:pt x="1339888" y="669937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0" name="CustomShape 29"/>
          <p:cNvSpPr/>
          <p:nvPr/>
        </p:nvSpPr>
        <p:spPr>
          <a:xfrm>
            <a:off x="3087000" y="431352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77"/>
                </a:moveTo>
                <a:lnTo>
                  <a:pt x="119557" y="297129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1" name="CustomShape 30"/>
          <p:cNvSpPr/>
          <p:nvPr/>
        </p:nvSpPr>
        <p:spPr>
          <a:xfrm>
            <a:off x="5832000" y="6805761"/>
            <a:ext cx="4319640" cy="4752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| 10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382" name="Line 31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3" name="Line 32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85" name="object 2"/>
          <p:cNvPicPr/>
          <p:nvPr/>
        </p:nvPicPr>
        <p:blipFill>
          <a:blip r:embed="rId2"/>
          <a:stretch/>
        </p:blipFill>
        <p:spPr>
          <a:xfrm>
            <a:off x="5195160" y="4593240"/>
            <a:ext cx="1338840" cy="1338840"/>
          </a:xfrm>
          <a:prstGeom prst="rect">
            <a:avLst/>
          </a:prstGeom>
          <a:ln>
            <a:noFill/>
          </a:ln>
        </p:spPr>
      </p:pic>
      <p:pic>
        <p:nvPicPr>
          <p:cNvPr id="386" name="object 3"/>
          <p:cNvPicPr/>
          <p:nvPr/>
        </p:nvPicPr>
        <p:blipFill>
          <a:blip r:embed="rId3"/>
          <a:stretch/>
        </p:blipFill>
        <p:spPr>
          <a:xfrm>
            <a:off x="5188680" y="3156120"/>
            <a:ext cx="1338840" cy="1338840"/>
          </a:xfrm>
          <a:prstGeom prst="rect">
            <a:avLst/>
          </a:prstGeom>
          <a:ln>
            <a:noFill/>
          </a:ln>
        </p:spPr>
      </p:pic>
      <p:pic>
        <p:nvPicPr>
          <p:cNvPr id="387" name="object 4"/>
          <p:cNvPicPr/>
          <p:nvPr/>
        </p:nvPicPr>
        <p:blipFill>
          <a:blip r:embed="rId4"/>
          <a:stretch/>
        </p:blipFill>
        <p:spPr>
          <a:xfrm>
            <a:off x="5195160" y="1737720"/>
            <a:ext cx="1338840" cy="1338840"/>
          </a:xfrm>
          <a:prstGeom prst="rect">
            <a:avLst/>
          </a:prstGeom>
          <a:ln>
            <a:noFill/>
          </a:ln>
        </p:spPr>
      </p:pic>
      <p:sp>
        <p:nvSpPr>
          <p:cNvPr id="388" name="CustomShape 2"/>
          <p:cNvSpPr/>
          <p:nvPr/>
        </p:nvSpPr>
        <p:spPr>
          <a:xfrm>
            <a:off x="0" y="664920"/>
            <a:ext cx="4373280" cy="566640"/>
          </a:xfrm>
          <a:custGeom>
            <a:avLst/>
            <a:gdLst/>
            <a:ahLst/>
            <a:cxnLst/>
            <a:rect l="l" t="t" r="r" b="b"/>
            <a:pathLst>
              <a:path w="4374515" h="567690">
                <a:moveTo>
                  <a:pt x="4373918" y="0"/>
                </a:moveTo>
                <a:lnTo>
                  <a:pt x="0" y="0"/>
                </a:lnTo>
                <a:lnTo>
                  <a:pt x="0" y="567270"/>
                </a:lnTo>
                <a:lnTo>
                  <a:pt x="4308132" y="567270"/>
                </a:lnTo>
                <a:lnTo>
                  <a:pt x="3974185" y="277799"/>
                </a:lnTo>
                <a:lnTo>
                  <a:pt x="4373918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9" name="CustomShape 3"/>
          <p:cNvSpPr/>
          <p:nvPr/>
        </p:nvSpPr>
        <p:spPr>
          <a:xfrm>
            <a:off x="577800" y="71316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390" name="CustomShape 4"/>
          <p:cNvSpPr/>
          <p:nvPr/>
        </p:nvSpPr>
        <p:spPr>
          <a:xfrm>
            <a:off x="6953760" y="2573640"/>
            <a:ext cx="3121920" cy="74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1" name="CustomShape 5"/>
          <p:cNvSpPr/>
          <p:nvPr/>
        </p:nvSpPr>
        <p:spPr>
          <a:xfrm>
            <a:off x="6805440" y="3305160"/>
            <a:ext cx="3270600" cy="1471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92" name="object 12"/>
          <p:cNvPicPr/>
          <p:nvPr/>
        </p:nvPicPr>
        <p:blipFill>
          <a:blip r:embed="rId5"/>
          <a:stretch/>
        </p:blipFill>
        <p:spPr>
          <a:xfrm>
            <a:off x="989640" y="2765520"/>
            <a:ext cx="3460680" cy="2389680"/>
          </a:xfrm>
          <a:prstGeom prst="rect">
            <a:avLst/>
          </a:prstGeom>
          <a:ln>
            <a:noFill/>
          </a:ln>
        </p:spPr>
      </p:pic>
      <p:sp>
        <p:nvSpPr>
          <p:cNvPr id="393" name="CustomShape 6"/>
          <p:cNvSpPr/>
          <p:nvPr/>
        </p:nvSpPr>
        <p:spPr>
          <a:xfrm>
            <a:off x="889920" y="2687760"/>
            <a:ext cx="3669840" cy="113400"/>
          </a:xfrm>
          <a:custGeom>
            <a:avLst/>
            <a:gdLst/>
            <a:ahLst/>
            <a:cxnLst/>
            <a:rect l="l" t="t" r="r" b="b"/>
            <a:pathLst>
              <a:path w="3670935" h="114300">
                <a:moveTo>
                  <a:pt x="3666862" y="0"/>
                </a:moveTo>
                <a:lnTo>
                  <a:pt x="334" y="0"/>
                </a:lnTo>
                <a:lnTo>
                  <a:pt x="0" y="63685"/>
                </a:lnTo>
                <a:lnTo>
                  <a:pt x="10469" y="96766"/>
                </a:lnTo>
                <a:lnTo>
                  <a:pt x="41264" y="109908"/>
                </a:lnTo>
                <a:lnTo>
                  <a:pt x="101909" y="113779"/>
                </a:lnTo>
                <a:lnTo>
                  <a:pt x="2734225" y="112128"/>
                </a:lnTo>
                <a:lnTo>
                  <a:pt x="3564005" y="114147"/>
                </a:lnTo>
                <a:lnTo>
                  <a:pt x="3616851" y="113172"/>
                </a:lnTo>
                <a:lnTo>
                  <a:pt x="3652887" y="102115"/>
                </a:lnTo>
                <a:lnTo>
                  <a:pt x="3670495" y="79755"/>
                </a:lnTo>
                <a:lnTo>
                  <a:pt x="3668056" y="44869"/>
                </a:lnTo>
                <a:lnTo>
                  <a:pt x="3665987" y="33873"/>
                </a:lnTo>
                <a:lnTo>
                  <a:pt x="3665830" y="22639"/>
                </a:lnTo>
                <a:lnTo>
                  <a:pt x="3666488" y="11302"/>
                </a:lnTo>
                <a:lnTo>
                  <a:pt x="36668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4" name="CustomShape 7"/>
          <p:cNvSpPr/>
          <p:nvPr/>
        </p:nvSpPr>
        <p:spPr>
          <a:xfrm>
            <a:off x="889920" y="2687760"/>
            <a:ext cx="3669840" cy="113400"/>
          </a:xfrm>
          <a:custGeom>
            <a:avLst/>
            <a:gdLst/>
            <a:ahLst/>
            <a:cxnLst/>
            <a:rect l="l" t="t" r="r" b="b"/>
            <a:pathLst>
              <a:path w="3670935" h="114300">
                <a:moveTo>
                  <a:pt x="101909" y="113779"/>
                </a:moveTo>
                <a:lnTo>
                  <a:pt x="41264" y="109908"/>
                </a:lnTo>
                <a:lnTo>
                  <a:pt x="10469" y="96766"/>
                </a:lnTo>
                <a:lnTo>
                  <a:pt x="0" y="63685"/>
                </a:lnTo>
                <a:lnTo>
                  <a:pt x="334" y="0"/>
                </a:lnTo>
                <a:lnTo>
                  <a:pt x="3666862" y="0"/>
                </a:lnTo>
                <a:lnTo>
                  <a:pt x="3666488" y="11302"/>
                </a:lnTo>
                <a:lnTo>
                  <a:pt x="3665830" y="22639"/>
                </a:lnTo>
                <a:lnTo>
                  <a:pt x="3665987" y="33873"/>
                </a:lnTo>
                <a:lnTo>
                  <a:pt x="3668056" y="44869"/>
                </a:lnTo>
                <a:lnTo>
                  <a:pt x="3670495" y="79755"/>
                </a:lnTo>
                <a:lnTo>
                  <a:pt x="3652887" y="102115"/>
                </a:lnTo>
                <a:lnTo>
                  <a:pt x="3616851" y="113172"/>
                </a:lnTo>
                <a:lnTo>
                  <a:pt x="3564005" y="114147"/>
                </a:lnTo>
                <a:lnTo>
                  <a:pt x="3512139" y="114006"/>
                </a:lnTo>
                <a:lnTo>
                  <a:pt x="3460275" y="113852"/>
                </a:lnTo>
                <a:lnTo>
                  <a:pt x="3408411" y="113689"/>
                </a:lnTo>
                <a:lnTo>
                  <a:pt x="3356547" y="113519"/>
                </a:lnTo>
                <a:lnTo>
                  <a:pt x="3304685" y="113346"/>
                </a:lnTo>
                <a:lnTo>
                  <a:pt x="3252823" y="113172"/>
                </a:lnTo>
                <a:lnTo>
                  <a:pt x="3200962" y="113002"/>
                </a:lnTo>
                <a:lnTo>
                  <a:pt x="3149101" y="112837"/>
                </a:lnTo>
                <a:lnTo>
                  <a:pt x="3097240" y="112682"/>
                </a:lnTo>
                <a:lnTo>
                  <a:pt x="3045380" y="112540"/>
                </a:lnTo>
                <a:lnTo>
                  <a:pt x="2993520" y="112414"/>
                </a:lnTo>
                <a:lnTo>
                  <a:pt x="2941661" y="112306"/>
                </a:lnTo>
                <a:lnTo>
                  <a:pt x="2889802" y="112220"/>
                </a:lnTo>
                <a:lnTo>
                  <a:pt x="2837943" y="112160"/>
                </a:lnTo>
                <a:lnTo>
                  <a:pt x="2786084" y="112128"/>
                </a:lnTo>
                <a:lnTo>
                  <a:pt x="2734225" y="112128"/>
                </a:lnTo>
                <a:lnTo>
                  <a:pt x="2683604" y="112143"/>
                </a:lnTo>
                <a:lnTo>
                  <a:pt x="2632983" y="112159"/>
                </a:lnTo>
                <a:lnTo>
                  <a:pt x="2582362" y="112177"/>
                </a:lnTo>
                <a:lnTo>
                  <a:pt x="2531741" y="112196"/>
                </a:lnTo>
                <a:lnTo>
                  <a:pt x="2481120" y="112216"/>
                </a:lnTo>
                <a:lnTo>
                  <a:pt x="2430499" y="112236"/>
                </a:lnTo>
                <a:lnTo>
                  <a:pt x="2379877" y="112258"/>
                </a:lnTo>
                <a:lnTo>
                  <a:pt x="2329256" y="112281"/>
                </a:lnTo>
                <a:lnTo>
                  <a:pt x="2278635" y="112305"/>
                </a:lnTo>
                <a:lnTo>
                  <a:pt x="2228014" y="112330"/>
                </a:lnTo>
                <a:lnTo>
                  <a:pt x="2177393" y="112355"/>
                </a:lnTo>
                <a:lnTo>
                  <a:pt x="2126771" y="112382"/>
                </a:lnTo>
                <a:lnTo>
                  <a:pt x="2076150" y="112409"/>
                </a:lnTo>
                <a:lnTo>
                  <a:pt x="2025529" y="112437"/>
                </a:lnTo>
                <a:lnTo>
                  <a:pt x="1974907" y="112466"/>
                </a:lnTo>
                <a:lnTo>
                  <a:pt x="1924286" y="112496"/>
                </a:lnTo>
                <a:lnTo>
                  <a:pt x="1873665" y="112526"/>
                </a:lnTo>
                <a:lnTo>
                  <a:pt x="1823043" y="112557"/>
                </a:lnTo>
                <a:lnTo>
                  <a:pt x="1772422" y="112588"/>
                </a:lnTo>
                <a:lnTo>
                  <a:pt x="1721800" y="112621"/>
                </a:lnTo>
                <a:lnTo>
                  <a:pt x="1671179" y="112653"/>
                </a:lnTo>
                <a:lnTo>
                  <a:pt x="1620558" y="112687"/>
                </a:lnTo>
                <a:lnTo>
                  <a:pt x="1569936" y="112721"/>
                </a:lnTo>
                <a:lnTo>
                  <a:pt x="1519315" y="112755"/>
                </a:lnTo>
                <a:lnTo>
                  <a:pt x="1468693" y="112790"/>
                </a:lnTo>
                <a:lnTo>
                  <a:pt x="1418072" y="112825"/>
                </a:lnTo>
                <a:lnTo>
                  <a:pt x="1367450" y="112860"/>
                </a:lnTo>
                <a:lnTo>
                  <a:pt x="1316828" y="112896"/>
                </a:lnTo>
                <a:lnTo>
                  <a:pt x="1266207" y="112932"/>
                </a:lnTo>
                <a:lnTo>
                  <a:pt x="1215585" y="112969"/>
                </a:lnTo>
                <a:lnTo>
                  <a:pt x="1164964" y="113006"/>
                </a:lnTo>
                <a:lnTo>
                  <a:pt x="1114342" y="113043"/>
                </a:lnTo>
                <a:lnTo>
                  <a:pt x="1063721" y="113080"/>
                </a:lnTo>
                <a:lnTo>
                  <a:pt x="1013099" y="113117"/>
                </a:lnTo>
                <a:lnTo>
                  <a:pt x="962477" y="113154"/>
                </a:lnTo>
                <a:lnTo>
                  <a:pt x="911856" y="113192"/>
                </a:lnTo>
                <a:lnTo>
                  <a:pt x="861234" y="113230"/>
                </a:lnTo>
                <a:lnTo>
                  <a:pt x="810612" y="113267"/>
                </a:lnTo>
                <a:lnTo>
                  <a:pt x="759991" y="113305"/>
                </a:lnTo>
                <a:lnTo>
                  <a:pt x="709369" y="113342"/>
                </a:lnTo>
                <a:lnTo>
                  <a:pt x="658747" y="113380"/>
                </a:lnTo>
                <a:lnTo>
                  <a:pt x="608126" y="113417"/>
                </a:lnTo>
                <a:lnTo>
                  <a:pt x="557504" y="113454"/>
                </a:lnTo>
                <a:lnTo>
                  <a:pt x="506882" y="113492"/>
                </a:lnTo>
                <a:lnTo>
                  <a:pt x="456261" y="113529"/>
                </a:lnTo>
                <a:lnTo>
                  <a:pt x="405639" y="113565"/>
                </a:lnTo>
                <a:lnTo>
                  <a:pt x="355017" y="113602"/>
                </a:lnTo>
                <a:lnTo>
                  <a:pt x="304396" y="113638"/>
                </a:lnTo>
                <a:lnTo>
                  <a:pt x="253774" y="113674"/>
                </a:lnTo>
                <a:lnTo>
                  <a:pt x="203152" y="113709"/>
                </a:lnTo>
                <a:lnTo>
                  <a:pt x="152530" y="113744"/>
                </a:lnTo>
                <a:lnTo>
                  <a:pt x="101909" y="11377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95" name="object 15"/>
          <p:cNvPicPr/>
          <p:nvPr/>
        </p:nvPicPr>
        <p:blipFill>
          <a:blip r:embed="rId6"/>
          <a:stretch/>
        </p:blipFill>
        <p:spPr>
          <a:xfrm>
            <a:off x="1887120" y="4126320"/>
            <a:ext cx="174600" cy="178560"/>
          </a:xfrm>
          <a:prstGeom prst="rect">
            <a:avLst/>
          </a:prstGeom>
          <a:ln>
            <a:noFill/>
          </a:ln>
        </p:spPr>
      </p:pic>
      <p:pic>
        <p:nvPicPr>
          <p:cNvPr id="396" name="object 16"/>
          <p:cNvPicPr/>
          <p:nvPr/>
        </p:nvPicPr>
        <p:blipFill>
          <a:blip r:embed="rId7"/>
          <a:stretch/>
        </p:blipFill>
        <p:spPr>
          <a:xfrm>
            <a:off x="2088360" y="4128480"/>
            <a:ext cx="175680" cy="175680"/>
          </a:xfrm>
          <a:prstGeom prst="rect">
            <a:avLst/>
          </a:prstGeom>
          <a:ln>
            <a:noFill/>
          </a:ln>
        </p:spPr>
      </p:pic>
      <p:pic>
        <p:nvPicPr>
          <p:cNvPr id="397" name="object 17"/>
          <p:cNvPicPr/>
          <p:nvPr/>
        </p:nvPicPr>
        <p:blipFill>
          <a:blip r:embed="rId8"/>
          <a:stretch/>
        </p:blipFill>
        <p:spPr>
          <a:xfrm>
            <a:off x="1888200" y="4327920"/>
            <a:ext cx="173880" cy="182520"/>
          </a:xfrm>
          <a:prstGeom prst="rect">
            <a:avLst/>
          </a:prstGeom>
          <a:ln>
            <a:noFill/>
          </a:ln>
        </p:spPr>
      </p:pic>
      <p:pic>
        <p:nvPicPr>
          <p:cNvPr id="398" name="object 18"/>
          <p:cNvPicPr/>
          <p:nvPr/>
        </p:nvPicPr>
        <p:blipFill>
          <a:blip r:embed="rId9"/>
          <a:stretch/>
        </p:blipFill>
        <p:spPr>
          <a:xfrm>
            <a:off x="2088360" y="4335840"/>
            <a:ext cx="177840" cy="174960"/>
          </a:xfrm>
          <a:prstGeom prst="rect">
            <a:avLst/>
          </a:prstGeom>
          <a:ln>
            <a:noFill/>
          </a:ln>
        </p:spPr>
      </p:pic>
      <p:sp>
        <p:nvSpPr>
          <p:cNvPr id="399" name="CustomShape 8"/>
          <p:cNvSpPr/>
          <p:nvPr/>
        </p:nvSpPr>
        <p:spPr>
          <a:xfrm>
            <a:off x="1834560" y="4080240"/>
            <a:ext cx="477720" cy="476280"/>
          </a:xfrm>
          <a:custGeom>
            <a:avLst/>
            <a:gdLst/>
            <a:ahLst/>
            <a:cxnLst/>
            <a:rect l="l" t="t" r="r" b="b"/>
            <a:pathLst>
              <a:path w="478789" h="477520">
                <a:moveTo>
                  <a:pt x="235470" y="571"/>
                </a:moveTo>
                <a:lnTo>
                  <a:pt x="282268" y="713"/>
                </a:lnTo>
                <a:lnTo>
                  <a:pt x="329064" y="915"/>
                </a:lnTo>
                <a:lnTo>
                  <a:pt x="375854" y="844"/>
                </a:lnTo>
                <a:lnTo>
                  <a:pt x="422630" y="165"/>
                </a:lnTo>
                <a:lnTo>
                  <a:pt x="464453" y="10245"/>
                </a:lnTo>
                <a:lnTo>
                  <a:pt x="478205" y="51511"/>
                </a:lnTo>
                <a:lnTo>
                  <a:pt x="477660" y="104988"/>
                </a:lnTo>
                <a:lnTo>
                  <a:pt x="477297" y="158468"/>
                </a:lnTo>
                <a:lnTo>
                  <a:pt x="477096" y="211950"/>
                </a:lnTo>
                <a:lnTo>
                  <a:pt x="477040" y="265433"/>
                </a:lnTo>
                <a:lnTo>
                  <a:pt x="477108" y="318916"/>
                </a:lnTo>
                <a:lnTo>
                  <a:pt x="477283" y="372399"/>
                </a:lnTo>
                <a:lnTo>
                  <a:pt x="477545" y="425881"/>
                </a:lnTo>
                <a:lnTo>
                  <a:pt x="474958" y="448939"/>
                </a:lnTo>
                <a:lnTo>
                  <a:pt x="466326" y="464954"/>
                </a:lnTo>
                <a:lnTo>
                  <a:pt x="450772" y="474228"/>
                </a:lnTo>
                <a:lnTo>
                  <a:pt x="427418" y="477062"/>
                </a:lnTo>
                <a:lnTo>
                  <a:pt x="373935" y="476554"/>
                </a:lnTo>
                <a:lnTo>
                  <a:pt x="320450" y="476148"/>
                </a:lnTo>
                <a:lnTo>
                  <a:pt x="266963" y="475858"/>
                </a:lnTo>
                <a:lnTo>
                  <a:pt x="213477" y="475698"/>
                </a:lnTo>
                <a:lnTo>
                  <a:pt x="159990" y="475681"/>
                </a:lnTo>
                <a:lnTo>
                  <a:pt x="106505" y="475823"/>
                </a:lnTo>
                <a:lnTo>
                  <a:pt x="53022" y="476135"/>
                </a:lnTo>
                <a:lnTo>
                  <a:pt x="27789" y="472789"/>
                </a:lnTo>
                <a:lnTo>
                  <a:pt x="11385" y="462370"/>
                </a:lnTo>
                <a:lnTo>
                  <a:pt x="2544" y="444990"/>
                </a:lnTo>
                <a:lnTo>
                  <a:pt x="0" y="420763"/>
                </a:lnTo>
                <a:lnTo>
                  <a:pt x="311" y="368103"/>
                </a:lnTo>
                <a:lnTo>
                  <a:pt x="569" y="315442"/>
                </a:lnTo>
                <a:lnTo>
                  <a:pt x="757" y="262780"/>
                </a:lnTo>
                <a:lnTo>
                  <a:pt x="857" y="210119"/>
                </a:lnTo>
                <a:lnTo>
                  <a:pt x="851" y="157459"/>
                </a:lnTo>
                <a:lnTo>
                  <a:pt x="724" y="104801"/>
                </a:lnTo>
                <a:lnTo>
                  <a:pt x="457" y="52146"/>
                </a:lnTo>
                <a:lnTo>
                  <a:pt x="3017" y="27578"/>
                </a:lnTo>
                <a:lnTo>
                  <a:pt x="11939" y="10956"/>
                </a:lnTo>
                <a:lnTo>
                  <a:pt x="28512" y="1893"/>
                </a:lnTo>
                <a:lnTo>
                  <a:pt x="54025" y="0"/>
                </a:lnTo>
                <a:lnTo>
                  <a:pt x="99325" y="1426"/>
                </a:lnTo>
                <a:lnTo>
                  <a:pt x="144691" y="1557"/>
                </a:lnTo>
                <a:lnTo>
                  <a:pt x="190085" y="1109"/>
                </a:lnTo>
                <a:lnTo>
                  <a:pt x="235470" y="800"/>
                </a:lnTo>
                <a:lnTo>
                  <a:pt x="235470" y="571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00" name="object 20"/>
          <p:cNvPicPr/>
          <p:nvPr/>
        </p:nvPicPr>
        <p:blipFill>
          <a:blip r:embed="rId10"/>
          <a:stretch/>
        </p:blipFill>
        <p:spPr>
          <a:xfrm>
            <a:off x="1447200" y="4128840"/>
            <a:ext cx="180000" cy="174960"/>
          </a:xfrm>
          <a:prstGeom prst="rect">
            <a:avLst/>
          </a:prstGeom>
          <a:ln>
            <a:noFill/>
          </a:ln>
        </p:spPr>
      </p:pic>
      <p:sp>
        <p:nvSpPr>
          <p:cNvPr id="401" name="CustomShape 9"/>
          <p:cNvSpPr/>
          <p:nvPr/>
        </p:nvSpPr>
        <p:spPr>
          <a:xfrm>
            <a:off x="1453320" y="4341960"/>
            <a:ext cx="168480" cy="160200"/>
          </a:xfrm>
          <a:custGeom>
            <a:avLst/>
            <a:gdLst/>
            <a:ahLst/>
            <a:cxnLst/>
            <a:rect l="l" t="t" r="r" b="b"/>
            <a:pathLst>
              <a:path w="169544" h="161289">
                <a:moveTo>
                  <a:pt x="167312" y="130047"/>
                </a:moveTo>
                <a:lnTo>
                  <a:pt x="167504" y="109004"/>
                </a:lnTo>
                <a:lnTo>
                  <a:pt x="167606" y="87955"/>
                </a:lnTo>
                <a:lnTo>
                  <a:pt x="167996" y="66927"/>
                </a:lnTo>
                <a:lnTo>
                  <a:pt x="169052" y="45948"/>
                </a:lnTo>
                <a:lnTo>
                  <a:pt x="168222" y="24790"/>
                </a:lnTo>
                <a:lnTo>
                  <a:pt x="161399" y="10263"/>
                </a:lnTo>
                <a:lnTo>
                  <a:pt x="147430" y="2091"/>
                </a:lnTo>
                <a:lnTo>
                  <a:pt x="125161" y="0"/>
                </a:lnTo>
                <a:lnTo>
                  <a:pt x="70904" y="531"/>
                </a:lnTo>
                <a:lnTo>
                  <a:pt x="34945" y="568"/>
                </a:lnTo>
                <a:lnTo>
                  <a:pt x="13598" y="3933"/>
                </a:lnTo>
                <a:lnTo>
                  <a:pt x="3178" y="14447"/>
                </a:lnTo>
                <a:lnTo>
                  <a:pt x="0" y="35932"/>
                </a:lnTo>
                <a:lnTo>
                  <a:pt x="377" y="72210"/>
                </a:lnTo>
                <a:lnTo>
                  <a:pt x="625" y="127101"/>
                </a:lnTo>
                <a:lnTo>
                  <a:pt x="536" y="132664"/>
                </a:lnTo>
                <a:lnTo>
                  <a:pt x="1819" y="138252"/>
                </a:lnTo>
                <a:lnTo>
                  <a:pt x="2466" y="143827"/>
                </a:lnTo>
                <a:lnTo>
                  <a:pt x="41336" y="158672"/>
                </a:lnTo>
                <a:lnTo>
                  <a:pt x="81186" y="160796"/>
                </a:lnTo>
                <a:lnTo>
                  <a:pt x="121462" y="157245"/>
                </a:lnTo>
                <a:lnTo>
                  <a:pt x="161610" y="155066"/>
                </a:lnTo>
                <a:lnTo>
                  <a:pt x="162957" y="152393"/>
                </a:lnTo>
                <a:lnTo>
                  <a:pt x="164390" y="145834"/>
                </a:lnTo>
                <a:lnTo>
                  <a:pt x="165859" y="137636"/>
                </a:lnTo>
                <a:lnTo>
                  <a:pt x="167312" y="130047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02" name="object 22"/>
          <p:cNvPicPr/>
          <p:nvPr/>
        </p:nvPicPr>
        <p:blipFill>
          <a:blip r:embed="rId11"/>
          <a:stretch/>
        </p:blipFill>
        <p:spPr>
          <a:xfrm>
            <a:off x="1251000" y="4127760"/>
            <a:ext cx="175320" cy="176400"/>
          </a:xfrm>
          <a:prstGeom prst="rect">
            <a:avLst/>
          </a:prstGeom>
          <a:ln>
            <a:noFill/>
          </a:ln>
        </p:spPr>
      </p:pic>
      <p:sp>
        <p:nvSpPr>
          <p:cNvPr id="403" name="CustomShape 10"/>
          <p:cNvSpPr/>
          <p:nvPr/>
        </p:nvSpPr>
        <p:spPr>
          <a:xfrm>
            <a:off x="1192320" y="4080600"/>
            <a:ext cx="486720" cy="476280"/>
          </a:xfrm>
          <a:custGeom>
            <a:avLst/>
            <a:gdLst/>
            <a:ahLst/>
            <a:cxnLst/>
            <a:rect l="l" t="t" r="r" b="b"/>
            <a:pathLst>
              <a:path w="487680" h="477520">
                <a:moveTo>
                  <a:pt x="66662" y="346532"/>
                </a:moveTo>
                <a:lnTo>
                  <a:pt x="66379" y="364613"/>
                </a:lnTo>
                <a:lnTo>
                  <a:pt x="64712" y="382928"/>
                </a:lnTo>
                <a:lnTo>
                  <a:pt x="66237" y="400565"/>
                </a:lnTo>
                <a:lnTo>
                  <a:pt x="75526" y="416610"/>
                </a:lnTo>
                <a:lnTo>
                  <a:pt x="102633" y="422514"/>
                </a:lnTo>
                <a:lnTo>
                  <a:pt x="149990" y="420400"/>
                </a:lnTo>
                <a:lnTo>
                  <a:pt x="198256" y="412701"/>
                </a:lnTo>
                <a:lnTo>
                  <a:pt x="228091" y="401853"/>
                </a:lnTo>
                <a:lnTo>
                  <a:pt x="233254" y="375658"/>
                </a:lnTo>
                <a:lnTo>
                  <a:pt x="233176" y="349226"/>
                </a:lnTo>
                <a:lnTo>
                  <a:pt x="231687" y="322720"/>
                </a:lnTo>
                <a:lnTo>
                  <a:pt x="232613" y="296303"/>
                </a:lnTo>
                <a:lnTo>
                  <a:pt x="185807" y="261199"/>
                </a:lnTo>
                <a:lnTo>
                  <a:pt x="150574" y="258491"/>
                </a:lnTo>
                <a:lnTo>
                  <a:pt x="115812" y="260089"/>
                </a:lnTo>
                <a:lnTo>
                  <a:pt x="82334" y="266966"/>
                </a:lnTo>
                <a:lnTo>
                  <a:pt x="65613" y="280004"/>
                </a:lnTo>
                <a:lnTo>
                  <a:pt x="62749" y="300401"/>
                </a:lnTo>
                <a:lnTo>
                  <a:pt x="65758" y="323972"/>
                </a:lnTo>
                <a:lnTo>
                  <a:pt x="66662" y="346532"/>
                </a:lnTo>
                <a:close/>
                <a:moveTo>
                  <a:pt x="238086" y="482"/>
                </a:moveTo>
                <a:lnTo>
                  <a:pt x="287669" y="642"/>
                </a:lnTo>
                <a:lnTo>
                  <a:pt x="337254" y="869"/>
                </a:lnTo>
                <a:lnTo>
                  <a:pt x="386830" y="782"/>
                </a:lnTo>
                <a:lnTo>
                  <a:pt x="436384" y="0"/>
                </a:lnTo>
                <a:lnTo>
                  <a:pt x="475280" y="9720"/>
                </a:lnTo>
                <a:lnTo>
                  <a:pt x="487133" y="48425"/>
                </a:lnTo>
                <a:lnTo>
                  <a:pt x="486436" y="102670"/>
                </a:lnTo>
                <a:lnTo>
                  <a:pt x="485918" y="156917"/>
                </a:lnTo>
                <a:lnTo>
                  <a:pt x="485573" y="211166"/>
                </a:lnTo>
                <a:lnTo>
                  <a:pt x="485391" y="265416"/>
                </a:lnTo>
                <a:lnTo>
                  <a:pt x="485367" y="319667"/>
                </a:lnTo>
                <a:lnTo>
                  <a:pt x="485493" y="373918"/>
                </a:lnTo>
                <a:lnTo>
                  <a:pt x="485762" y="428167"/>
                </a:lnTo>
                <a:lnTo>
                  <a:pt x="483026" y="451447"/>
                </a:lnTo>
                <a:lnTo>
                  <a:pt x="474075" y="466683"/>
                </a:lnTo>
                <a:lnTo>
                  <a:pt x="458308" y="474923"/>
                </a:lnTo>
                <a:lnTo>
                  <a:pt x="435127" y="477215"/>
                </a:lnTo>
                <a:lnTo>
                  <a:pt x="386953" y="476684"/>
                </a:lnTo>
                <a:lnTo>
                  <a:pt x="338776" y="476264"/>
                </a:lnTo>
                <a:lnTo>
                  <a:pt x="290597" y="475965"/>
                </a:lnTo>
                <a:lnTo>
                  <a:pt x="242417" y="475799"/>
                </a:lnTo>
                <a:lnTo>
                  <a:pt x="194237" y="475778"/>
                </a:lnTo>
                <a:lnTo>
                  <a:pt x="146059" y="475915"/>
                </a:lnTo>
                <a:lnTo>
                  <a:pt x="97882" y="476220"/>
                </a:lnTo>
                <a:lnTo>
                  <a:pt x="49707" y="476707"/>
                </a:lnTo>
                <a:lnTo>
                  <a:pt x="26296" y="474381"/>
                </a:lnTo>
                <a:lnTo>
                  <a:pt x="10937" y="466096"/>
                </a:lnTo>
                <a:lnTo>
                  <a:pt x="2594" y="450886"/>
                </a:lnTo>
                <a:lnTo>
                  <a:pt x="228" y="427786"/>
                </a:lnTo>
                <a:lnTo>
                  <a:pt x="707" y="373545"/>
                </a:lnTo>
                <a:lnTo>
                  <a:pt x="1029" y="319300"/>
                </a:lnTo>
                <a:lnTo>
                  <a:pt x="1186" y="265052"/>
                </a:lnTo>
                <a:lnTo>
                  <a:pt x="1169" y="210803"/>
                </a:lnTo>
                <a:lnTo>
                  <a:pt x="971" y="156555"/>
                </a:lnTo>
                <a:lnTo>
                  <a:pt x="584" y="102310"/>
                </a:lnTo>
                <a:lnTo>
                  <a:pt x="0" y="48069"/>
                </a:lnTo>
                <a:lnTo>
                  <a:pt x="2809" y="24307"/>
                </a:lnTo>
                <a:lnTo>
                  <a:pt x="12111" y="9471"/>
                </a:lnTo>
                <a:lnTo>
                  <a:pt x="28130" y="2020"/>
                </a:lnTo>
                <a:lnTo>
                  <a:pt x="51092" y="419"/>
                </a:lnTo>
                <a:lnTo>
                  <a:pt x="97817" y="1311"/>
                </a:lnTo>
                <a:lnTo>
                  <a:pt x="144565" y="1404"/>
                </a:lnTo>
                <a:lnTo>
                  <a:pt x="191325" y="1138"/>
                </a:lnTo>
                <a:lnTo>
                  <a:pt x="238086" y="952"/>
                </a:lnTo>
                <a:lnTo>
                  <a:pt x="238086" y="482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4" name="CustomShape 11"/>
          <p:cNvSpPr/>
          <p:nvPr/>
        </p:nvSpPr>
        <p:spPr>
          <a:xfrm>
            <a:off x="2309040" y="3649680"/>
            <a:ext cx="786960" cy="211680"/>
          </a:xfrm>
          <a:custGeom>
            <a:avLst/>
            <a:gdLst/>
            <a:ahLst/>
            <a:cxnLst/>
            <a:rect l="l" t="t" r="r" b="b"/>
            <a:pathLst>
              <a:path w="788035" h="212725">
                <a:moveTo>
                  <a:pt x="787869" y="212699"/>
                </a:moveTo>
                <a:lnTo>
                  <a:pt x="0" y="212699"/>
                </a:lnTo>
                <a:lnTo>
                  <a:pt x="0" y="0"/>
                </a:lnTo>
                <a:lnTo>
                  <a:pt x="787869" y="0"/>
                </a:lnTo>
                <a:lnTo>
                  <a:pt x="787869" y="212699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5" name="CustomShape 12"/>
          <p:cNvSpPr/>
          <p:nvPr/>
        </p:nvSpPr>
        <p:spPr>
          <a:xfrm>
            <a:off x="2338920" y="3351600"/>
            <a:ext cx="718920" cy="69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6" name="CustomShape 13"/>
          <p:cNvSpPr/>
          <p:nvPr/>
        </p:nvSpPr>
        <p:spPr>
          <a:xfrm>
            <a:off x="2016000" y="5348880"/>
            <a:ext cx="144576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Недопустимо!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07" name="CustomShape 14"/>
          <p:cNvSpPr/>
          <p:nvPr/>
        </p:nvSpPr>
        <p:spPr>
          <a:xfrm>
            <a:off x="5195160" y="1737720"/>
            <a:ext cx="1339560" cy="1339560"/>
          </a:xfrm>
          <a:custGeom>
            <a:avLst/>
            <a:gdLst/>
            <a:ahLst/>
            <a:cxnLst/>
            <a:rect l="l" t="t" r="r" b="b"/>
            <a:pathLst>
              <a:path w="1340484" h="1340485">
                <a:moveTo>
                  <a:pt x="1339875" y="669937"/>
                </a:moveTo>
                <a:lnTo>
                  <a:pt x="1338193" y="717782"/>
                </a:lnTo>
                <a:lnTo>
                  <a:pt x="1333222" y="764719"/>
                </a:lnTo>
                <a:lnTo>
                  <a:pt x="1325076" y="810634"/>
                </a:lnTo>
                <a:lnTo>
                  <a:pt x="1313868" y="855415"/>
                </a:lnTo>
                <a:lnTo>
                  <a:pt x="1299711" y="898947"/>
                </a:lnTo>
                <a:lnTo>
                  <a:pt x="1282719" y="941118"/>
                </a:lnTo>
                <a:lnTo>
                  <a:pt x="1263006" y="981815"/>
                </a:lnTo>
                <a:lnTo>
                  <a:pt x="1240684" y="1020923"/>
                </a:lnTo>
                <a:lnTo>
                  <a:pt x="1215867" y="1058329"/>
                </a:lnTo>
                <a:lnTo>
                  <a:pt x="1188668" y="1093920"/>
                </a:lnTo>
                <a:lnTo>
                  <a:pt x="1159201" y="1127584"/>
                </a:lnTo>
                <a:lnTo>
                  <a:pt x="1127579" y="1159205"/>
                </a:lnTo>
                <a:lnTo>
                  <a:pt x="1093915" y="1188672"/>
                </a:lnTo>
                <a:lnTo>
                  <a:pt x="1058323" y="1215870"/>
                </a:lnTo>
                <a:lnTo>
                  <a:pt x="1020917" y="1240687"/>
                </a:lnTo>
                <a:lnTo>
                  <a:pt x="981809" y="1263008"/>
                </a:lnTo>
                <a:lnTo>
                  <a:pt x="941113" y="1282721"/>
                </a:lnTo>
                <a:lnTo>
                  <a:pt x="898942" y="1299713"/>
                </a:lnTo>
                <a:lnTo>
                  <a:pt x="855410" y="1313869"/>
                </a:lnTo>
                <a:lnTo>
                  <a:pt x="810631" y="1325076"/>
                </a:lnTo>
                <a:lnTo>
                  <a:pt x="764716" y="1333222"/>
                </a:lnTo>
                <a:lnTo>
                  <a:pt x="717781" y="1338193"/>
                </a:lnTo>
                <a:lnTo>
                  <a:pt x="669937" y="1339875"/>
                </a:lnTo>
                <a:lnTo>
                  <a:pt x="622092" y="1338193"/>
                </a:lnTo>
                <a:lnTo>
                  <a:pt x="575156" y="1333222"/>
                </a:lnTo>
                <a:lnTo>
                  <a:pt x="529240" y="1325076"/>
                </a:lnTo>
                <a:lnTo>
                  <a:pt x="484460" y="1313869"/>
                </a:lnTo>
                <a:lnTo>
                  <a:pt x="440927" y="1299713"/>
                </a:lnTo>
                <a:lnTo>
                  <a:pt x="398756" y="1282721"/>
                </a:lnTo>
                <a:lnTo>
                  <a:pt x="358060" y="1263008"/>
                </a:lnTo>
                <a:lnTo>
                  <a:pt x="318952" y="1240687"/>
                </a:lnTo>
                <a:lnTo>
                  <a:pt x="281545" y="1215870"/>
                </a:lnTo>
                <a:lnTo>
                  <a:pt x="245954" y="1188672"/>
                </a:lnTo>
                <a:lnTo>
                  <a:pt x="212291" y="1159205"/>
                </a:lnTo>
                <a:lnTo>
                  <a:pt x="180669" y="1127584"/>
                </a:lnTo>
                <a:lnTo>
                  <a:pt x="151203" y="1093920"/>
                </a:lnTo>
                <a:lnTo>
                  <a:pt x="124004" y="1058329"/>
                </a:lnTo>
                <a:lnTo>
                  <a:pt x="99188" y="1020923"/>
                </a:lnTo>
                <a:lnTo>
                  <a:pt x="76866" y="981815"/>
                </a:lnTo>
                <a:lnTo>
                  <a:pt x="57153" y="941118"/>
                </a:lnTo>
                <a:lnTo>
                  <a:pt x="40162" y="898947"/>
                </a:lnTo>
                <a:lnTo>
                  <a:pt x="26006" y="855415"/>
                </a:lnTo>
                <a:lnTo>
                  <a:pt x="14798" y="810634"/>
                </a:lnTo>
                <a:lnTo>
                  <a:pt x="6652" y="764719"/>
                </a:lnTo>
                <a:lnTo>
                  <a:pt x="1682" y="717782"/>
                </a:lnTo>
                <a:lnTo>
                  <a:pt x="0" y="669937"/>
                </a:lnTo>
                <a:lnTo>
                  <a:pt x="1682" y="622092"/>
                </a:lnTo>
                <a:lnTo>
                  <a:pt x="6652" y="575156"/>
                </a:lnTo>
                <a:lnTo>
                  <a:pt x="14798" y="529240"/>
                </a:lnTo>
                <a:lnTo>
                  <a:pt x="26006" y="484460"/>
                </a:lnTo>
                <a:lnTo>
                  <a:pt x="40162" y="440927"/>
                </a:lnTo>
                <a:lnTo>
                  <a:pt x="57153" y="398756"/>
                </a:lnTo>
                <a:lnTo>
                  <a:pt x="76866" y="358060"/>
                </a:lnTo>
                <a:lnTo>
                  <a:pt x="99188" y="318952"/>
                </a:lnTo>
                <a:lnTo>
                  <a:pt x="124004" y="281545"/>
                </a:lnTo>
                <a:lnTo>
                  <a:pt x="151203" y="245954"/>
                </a:lnTo>
                <a:lnTo>
                  <a:pt x="180669" y="212291"/>
                </a:lnTo>
                <a:lnTo>
                  <a:pt x="212291" y="180669"/>
                </a:lnTo>
                <a:lnTo>
                  <a:pt x="245954" y="151203"/>
                </a:lnTo>
                <a:lnTo>
                  <a:pt x="281545" y="124004"/>
                </a:lnTo>
                <a:lnTo>
                  <a:pt x="318952" y="99188"/>
                </a:lnTo>
                <a:lnTo>
                  <a:pt x="358060" y="76866"/>
                </a:lnTo>
                <a:lnTo>
                  <a:pt x="398756" y="57153"/>
                </a:lnTo>
                <a:lnTo>
                  <a:pt x="440927" y="40162"/>
                </a:lnTo>
                <a:lnTo>
                  <a:pt x="484460" y="26006"/>
                </a:lnTo>
                <a:lnTo>
                  <a:pt x="529240" y="14798"/>
                </a:lnTo>
                <a:lnTo>
                  <a:pt x="575156" y="6652"/>
                </a:lnTo>
                <a:lnTo>
                  <a:pt x="622092" y="1682"/>
                </a:lnTo>
                <a:lnTo>
                  <a:pt x="669937" y="0"/>
                </a:lnTo>
                <a:lnTo>
                  <a:pt x="717781" y="1682"/>
                </a:lnTo>
                <a:lnTo>
                  <a:pt x="764716" y="6652"/>
                </a:lnTo>
                <a:lnTo>
                  <a:pt x="810631" y="14798"/>
                </a:lnTo>
                <a:lnTo>
                  <a:pt x="855410" y="26006"/>
                </a:lnTo>
                <a:lnTo>
                  <a:pt x="898942" y="40162"/>
                </a:lnTo>
                <a:lnTo>
                  <a:pt x="941113" y="57153"/>
                </a:lnTo>
                <a:lnTo>
                  <a:pt x="981809" y="76866"/>
                </a:lnTo>
                <a:lnTo>
                  <a:pt x="1020917" y="99188"/>
                </a:lnTo>
                <a:lnTo>
                  <a:pt x="1058323" y="124004"/>
                </a:lnTo>
                <a:lnTo>
                  <a:pt x="1093915" y="151203"/>
                </a:lnTo>
                <a:lnTo>
                  <a:pt x="1127579" y="180669"/>
                </a:lnTo>
                <a:lnTo>
                  <a:pt x="1159201" y="212291"/>
                </a:lnTo>
                <a:lnTo>
                  <a:pt x="1188668" y="245954"/>
                </a:lnTo>
                <a:lnTo>
                  <a:pt x="1215867" y="281545"/>
                </a:lnTo>
                <a:lnTo>
                  <a:pt x="1240684" y="318952"/>
                </a:lnTo>
                <a:lnTo>
                  <a:pt x="1263006" y="358060"/>
                </a:lnTo>
                <a:lnTo>
                  <a:pt x="1282719" y="398756"/>
                </a:lnTo>
                <a:lnTo>
                  <a:pt x="1299711" y="440927"/>
                </a:lnTo>
                <a:lnTo>
                  <a:pt x="1313868" y="484460"/>
                </a:lnTo>
                <a:lnTo>
                  <a:pt x="1325076" y="529240"/>
                </a:lnTo>
                <a:lnTo>
                  <a:pt x="1333222" y="575156"/>
                </a:lnTo>
                <a:lnTo>
                  <a:pt x="1338193" y="622092"/>
                </a:lnTo>
                <a:lnTo>
                  <a:pt x="1339875" y="669937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8" name="CustomShape 15"/>
          <p:cNvSpPr/>
          <p:nvPr/>
        </p:nvSpPr>
        <p:spPr>
          <a:xfrm>
            <a:off x="5188680" y="3156120"/>
            <a:ext cx="1339560" cy="1339560"/>
          </a:xfrm>
          <a:custGeom>
            <a:avLst/>
            <a:gdLst/>
            <a:ahLst/>
            <a:cxnLst/>
            <a:rect l="l" t="t" r="r" b="b"/>
            <a:pathLst>
              <a:path w="1340484" h="1340485">
                <a:moveTo>
                  <a:pt x="1339875" y="669937"/>
                </a:moveTo>
                <a:lnTo>
                  <a:pt x="1338193" y="717782"/>
                </a:lnTo>
                <a:lnTo>
                  <a:pt x="1333222" y="764719"/>
                </a:lnTo>
                <a:lnTo>
                  <a:pt x="1325076" y="810634"/>
                </a:lnTo>
                <a:lnTo>
                  <a:pt x="1313868" y="855415"/>
                </a:lnTo>
                <a:lnTo>
                  <a:pt x="1299711" y="898947"/>
                </a:lnTo>
                <a:lnTo>
                  <a:pt x="1282719" y="941118"/>
                </a:lnTo>
                <a:lnTo>
                  <a:pt x="1263006" y="981815"/>
                </a:lnTo>
                <a:lnTo>
                  <a:pt x="1240684" y="1020923"/>
                </a:lnTo>
                <a:lnTo>
                  <a:pt x="1215867" y="1058329"/>
                </a:lnTo>
                <a:lnTo>
                  <a:pt x="1188668" y="1093920"/>
                </a:lnTo>
                <a:lnTo>
                  <a:pt x="1159201" y="1127584"/>
                </a:lnTo>
                <a:lnTo>
                  <a:pt x="1127579" y="1159205"/>
                </a:lnTo>
                <a:lnTo>
                  <a:pt x="1093915" y="1188672"/>
                </a:lnTo>
                <a:lnTo>
                  <a:pt x="1058323" y="1215870"/>
                </a:lnTo>
                <a:lnTo>
                  <a:pt x="1020917" y="1240687"/>
                </a:lnTo>
                <a:lnTo>
                  <a:pt x="981809" y="1263008"/>
                </a:lnTo>
                <a:lnTo>
                  <a:pt x="941113" y="1282721"/>
                </a:lnTo>
                <a:lnTo>
                  <a:pt x="898942" y="1299713"/>
                </a:lnTo>
                <a:lnTo>
                  <a:pt x="855410" y="1313869"/>
                </a:lnTo>
                <a:lnTo>
                  <a:pt x="810631" y="1325076"/>
                </a:lnTo>
                <a:lnTo>
                  <a:pt x="764716" y="1333222"/>
                </a:lnTo>
                <a:lnTo>
                  <a:pt x="717781" y="1338193"/>
                </a:lnTo>
                <a:lnTo>
                  <a:pt x="669937" y="1339875"/>
                </a:lnTo>
                <a:lnTo>
                  <a:pt x="622092" y="1338193"/>
                </a:lnTo>
                <a:lnTo>
                  <a:pt x="575156" y="1333222"/>
                </a:lnTo>
                <a:lnTo>
                  <a:pt x="529240" y="1325076"/>
                </a:lnTo>
                <a:lnTo>
                  <a:pt x="484460" y="1313869"/>
                </a:lnTo>
                <a:lnTo>
                  <a:pt x="440927" y="1299713"/>
                </a:lnTo>
                <a:lnTo>
                  <a:pt x="398756" y="1282721"/>
                </a:lnTo>
                <a:lnTo>
                  <a:pt x="358060" y="1263008"/>
                </a:lnTo>
                <a:lnTo>
                  <a:pt x="318952" y="1240687"/>
                </a:lnTo>
                <a:lnTo>
                  <a:pt x="281545" y="1215870"/>
                </a:lnTo>
                <a:lnTo>
                  <a:pt x="245954" y="1188672"/>
                </a:lnTo>
                <a:lnTo>
                  <a:pt x="212291" y="1159205"/>
                </a:lnTo>
                <a:lnTo>
                  <a:pt x="180669" y="1127584"/>
                </a:lnTo>
                <a:lnTo>
                  <a:pt x="151203" y="1093920"/>
                </a:lnTo>
                <a:lnTo>
                  <a:pt x="124004" y="1058329"/>
                </a:lnTo>
                <a:lnTo>
                  <a:pt x="99188" y="1020923"/>
                </a:lnTo>
                <a:lnTo>
                  <a:pt x="76866" y="981815"/>
                </a:lnTo>
                <a:lnTo>
                  <a:pt x="57153" y="941118"/>
                </a:lnTo>
                <a:lnTo>
                  <a:pt x="40162" y="898947"/>
                </a:lnTo>
                <a:lnTo>
                  <a:pt x="26006" y="855415"/>
                </a:lnTo>
                <a:lnTo>
                  <a:pt x="14798" y="810634"/>
                </a:lnTo>
                <a:lnTo>
                  <a:pt x="6652" y="764719"/>
                </a:lnTo>
                <a:lnTo>
                  <a:pt x="1682" y="717782"/>
                </a:lnTo>
                <a:lnTo>
                  <a:pt x="0" y="669937"/>
                </a:lnTo>
                <a:lnTo>
                  <a:pt x="1682" y="622092"/>
                </a:lnTo>
                <a:lnTo>
                  <a:pt x="6652" y="575156"/>
                </a:lnTo>
                <a:lnTo>
                  <a:pt x="14798" y="529240"/>
                </a:lnTo>
                <a:lnTo>
                  <a:pt x="26006" y="484460"/>
                </a:lnTo>
                <a:lnTo>
                  <a:pt x="40162" y="440927"/>
                </a:lnTo>
                <a:lnTo>
                  <a:pt x="57153" y="398756"/>
                </a:lnTo>
                <a:lnTo>
                  <a:pt x="76866" y="358060"/>
                </a:lnTo>
                <a:lnTo>
                  <a:pt x="99188" y="318952"/>
                </a:lnTo>
                <a:lnTo>
                  <a:pt x="124004" y="281545"/>
                </a:lnTo>
                <a:lnTo>
                  <a:pt x="151203" y="245954"/>
                </a:lnTo>
                <a:lnTo>
                  <a:pt x="180669" y="212291"/>
                </a:lnTo>
                <a:lnTo>
                  <a:pt x="212291" y="180669"/>
                </a:lnTo>
                <a:lnTo>
                  <a:pt x="245954" y="151203"/>
                </a:lnTo>
                <a:lnTo>
                  <a:pt x="281545" y="124004"/>
                </a:lnTo>
                <a:lnTo>
                  <a:pt x="318952" y="99188"/>
                </a:lnTo>
                <a:lnTo>
                  <a:pt x="358060" y="76866"/>
                </a:lnTo>
                <a:lnTo>
                  <a:pt x="398756" y="57153"/>
                </a:lnTo>
                <a:lnTo>
                  <a:pt x="440927" y="40162"/>
                </a:lnTo>
                <a:lnTo>
                  <a:pt x="484460" y="26006"/>
                </a:lnTo>
                <a:lnTo>
                  <a:pt x="529240" y="14798"/>
                </a:lnTo>
                <a:lnTo>
                  <a:pt x="575156" y="6652"/>
                </a:lnTo>
                <a:lnTo>
                  <a:pt x="622092" y="1682"/>
                </a:lnTo>
                <a:lnTo>
                  <a:pt x="669937" y="0"/>
                </a:lnTo>
                <a:lnTo>
                  <a:pt x="717781" y="1682"/>
                </a:lnTo>
                <a:lnTo>
                  <a:pt x="764716" y="6652"/>
                </a:lnTo>
                <a:lnTo>
                  <a:pt x="810631" y="14798"/>
                </a:lnTo>
                <a:lnTo>
                  <a:pt x="855410" y="26006"/>
                </a:lnTo>
                <a:lnTo>
                  <a:pt x="898942" y="40162"/>
                </a:lnTo>
                <a:lnTo>
                  <a:pt x="941113" y="57153"/>
                </a:lnTo>
                <a:lnTo>
                  <a:pt x="981809" y="76866"/>
                </a:lnTo>
                <a:lnTo>
                  <a:pt x="1020917" y="99188"/>
                </a:lnTo>
                <a:lnTo>
                  <a:pt x="1058323" y="124004"/>
                </a:lnTo>
                <a:lnTo>
                  <a:pt x="1093915" y="151203"/>
                </a:lnTo>
                <a:lnTo>
                  <a:pt x="1127579" y="180669"/>
                </a:lnTo>
                <a:lnTo>
                  <a:pt x="1159201" y="212291"/>
                </a:lnTo>
                <a:lnTo>
                  <a:pt x="1188668" y="245954"/>
                </a:lnTo>
                <a:lnTo>
                  <a:pt x="1215867" y="281545"/>
                </a:lnTo>
                <a:lnTo>
                  <a:pt x="1240684" y="318952"/>
                </a:lnTo>
                <a:lnTo>
                  <a:pt x="1263006" y="358060"/>
                </a:lnTo>
                <a:lnTo>
                  <a:pt x="1282719" y="398756"/>
                </a:lnTo>
                <a:lnTo>
                  <a:pt x="1299711" y="440927"/>
                </a:lnTo>
                <a:lnTo>
                  <a:pt x="1313868" y="484460"/>
                </a:lnTo>
                <a:lnTo>
                  <a:pt x="1325076" y="529240"/>
                </a:lnTo>
                <a:lnTo>
                  <a:pt x="1333222" y="575156"/>
                </a:lnTo>
                <a:lnTo>
                  <a:pt x="1338193" y="622092"/>
                </a:lnTo>
                <a:lnTo>
                  <a:pt x="1339875" y="669937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9" name="CustomShape 16"/>
          <p:cNvSpPr/>
          <p:nvPr/>
        </p:nvSpPr>
        <p:spPr>
          <a:xfrm>
            <a:off x="3097800" y="2569320"/>
            <a:ext cx="2115360" cy="1154160"/>
          </a:xfrm>
          <a:custGeom>
            <a:avLst/>
            <a:gdLst/>
            <a:ahLst/>
            <a:cxnLst/>
            <a:rect l="l" t="t" r="r" b="b"/>
            <a:pathLst>
              <a:path w="2116454" h="1155064">
                <a:moveTo>
                  <a:pt x="2116213" y="0"/>
                </a:moveTo>
                <a:lnTo>
                  <a:pt x="1480718" y="0"/>
                </a:lnTo>
                <a:lnTo>
                  <a:pt x="0" y="1154811"/>
                </a:lnTo>
                <a:lnTo>
                  <a:pt x="2091055" y="1154811"/>
                </a:lnTo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0" name="CustomShape 17"/>
          <p:cNvSpPr/>
          <p:nvPr/>
        </p:nvSpPr>
        <p:spPr>
          <a:xfrm>
            <a:off x="5195160" y="4593240"/>
            <a:ext cx="1339560" cy="1339560"/>
          </a:xfrm>
          <a:custGeom>
            <a:avLst/>
            <a:gdLst/>
            <a:ahLst/>
            <a:cxnLst/>
            <a:rect l="l" t="t" r="r" b="b"/>
            <a:pathLst>
              <a:path w="1340484" h="1340485">
                <a:moveTo>
                  <a:pt x="1339875" y="669937"/>
                </a:moveTo>
                <a:lnTo>
                  <a:pt x="1338193" y="717782"/>
                </a:lnTo>
                <a:lnTo>
                  <a:pt x="1333222" y="764719"/>
                </a:lnTo>
                <a:lnTo>
                  <a:pt x="1325076" y="810634"/>
                </a:lnTo>
                <a:lnTo>
                  <a:pt x="1313868" y="855415"/>
                </a:lnTo>
                <a:lnTo>
                  <a:pt x="1299711" y="898947"/>
                </a:lnTo>
                <a:lnTo>
                  <a:pt x="1282719" y="941118"/>
                </a:lnTo>
                <a:lnTo>
                  <a:pt x="1263006" y="981815"/>
                </a:lnTo>
                <a:lnTo>
                  <a:pt x="1240684" y="1020923"/>
                </a:lnTo>
                <a:lnTo>
                  <a:pt x="1215867" y="1058329"/>
                </a:lnTo>
                <a:lnTo>
                  <a:pt x="1188668" y="1093920"/>
                </a:lnTo>
                <a:lnTo>
                  <a:pt x="1159201" y="1127584"/>
                </a:lnTo>
                <a:lnTo>
                  <a:pt x="1127579" y="1159205"/>
                </a:lnTo>
                <a:lnTo>
                  <a:pt x="1093915" y="1188672"/>
                </a:lnTo>
                <a:lnTo>
                  <a:pt x="1058323" y="1215870"/>
                </a:lnTo>
                <a:lnTo>
                  <a:pt x="1020917" y="1240687"/>
                </a:lnTo>
                <a:lnTo>
                  <a:pt x="981809" y="1263008"/>
                </a:lnTo>
                <a:lnTo>
                  <a:pt x="941113" y="1282721"/>
                </a:lnTo>
                <a:lnTo>
                  <a:pt x="898942" y="1299713"/>
                </a:lnTo>
                <a:lnTo>
                  <a:pt x="855410" y="1313869"/>
                </a:lnTo>
                <a:lnTo>
                  <a:pt x="810631" y="1325076"/>
                </a:lnTo>
                <a:lnTo>
                  <a:pt x="764716" y="1333222"/>
                </a:lnTo>
                <a:lnTo>
                  <a:pt x="717781" y="1338193"/>
                </a:lnTo>
                <a:lnTo>
                  <a:pt x="669937" y="1339875"/>
                </a:lnTo>
                <a:lnTo>
                  <a:pt x="622092" y="1338193"/>
                </a:lnTo>
                <a:lnTo>
                  <a:pt x="575156" y="1333222"/>
                </a:lnTo>
                <a:lnTo>
                  <a:pt x="529240" y="1325076"/>
                </a:lnTo>
                <a:lnTo>
                  <a:pt x="484460" y="1313869"/>
                </a:lnTo>
                <a:lnTo>
                  <a:pt x="440927" y="1299713"/>
                </a:lnTo>
                <a:lnTo>
                  <a:pt x="398756" y="1282721"/>
                </a:lnTo>
                <a:lnTo>
                  <a:pt x="358060" y="1263008"/>
                </a:lnTo>
                <a:lnTo>
                  <a:pt x="318952" y="1240687"/>
                </a:lnTo>
                <a:lnTo>
                  <a:pt x="281545" y="1215870"/>
                </a:lnTo>
                <a:lnTo>
                  <a:pt x="245954" y="1188672"/>
                </a:lnTo>
                <a:lnTo>
                  <a:pt x="212291" y="1159205"/>
                </a:lnTo>
                <a:lnTo>
                  <a:pt x="180669" y="1127584"/>
                </a:lnTo>
                <a:lnTo>
                  <a:pt x="151203" y="1093920"/>
                </a:lnTo>
                <a:lnTo>
                  <a:pt x="124004" y="1058329"/>
                </a:lnTo>
                <a:lnTo>
                  <a:pt x="99188" y="1020923"/>
                </a:lnTo>
                <a:lnTo>
                  <a:pt x="76866" y="981815"/>
                </a:lnTo>
                <a:lnTo>
                  <a:pt x="57153" y="941118"/>
                </a:lnTo>
                <a:lnTo>
                  <a:pt x="40162" y="898947"/>
                </a:lnTo>
                <a:lnTo>
                  <a:pt x="26006" y="855415"/>
                </a:lnTo>
                <a:lnTo>
                  <a:pt x="14798" y="810634"/>
                </a:lnTo>
                <a:lnTo>
                  <a:pt x="6652" y="764719"/>
                </a:lnTo>
                <a:lnTo>
                  <a:pt x="1682" y="717782"/>
                </a:lnTo>
                <a:lnTo>
                  <a:pt x="0" y="669937"/>
                </a:lnTo>
                <a:lnTo>
                  <a:pt x="1682" y="622092"/>
                </a:lnTo>
                <a:lnTo>
                  <a:pt x="6652" y="575156"/>
                </a:lnTo>
                <a:lnTo>
                  <a:pt x="14798" y="529240"/>
                </a:lnTo>
                <a:lnTo>
                  <a:pt x="26006" y="484460"/>
                </a:lnTo>
                <a:lnTo>
                  <a:pt x="40162" y="440927"/>
                </a:lnTo>
                <a:lnTo>
                  <a:pt x="57153" y="398756"/>
                </a:lnTo>
                <a:lnTo>
                  <a:pt x="76866" y="358060"/>
                </a:lnTo>
                <a:lnTo>
                  <a:pt x="99188" y="318952"/>
                </a:lnTo>
                <a:lnTo>
                  <a:pt x="124004" y="281545"/>
                </a:lnTo>
                <a:lnTo>
                  <a:pt x="151203" y="245954"/>
                </a:lnTo>
                <a:lnTo>
                  <a:pt x="180669" y="212291"/>
                </a:lnTo>
                <a:lnTo>
                  <a:pt x="212291" y="180669"/>
                </a:lnTo>
                <a:lnTo>
                  <a:pt x="245954" y="151203"/>
                </a:lnTo>
                <a:lnTo>
                  <a:pt x="281545" y="124004"/>
                </a:lnTo>
                <a:lnTo>
                  <a:pt x="318952" y="99188"/>
                </a:lnTo>
                <a:lnTo>
                  <a:pt x="358060" y="76866"/>
                </a:lnTo>
                <a:lnTo>
                  <a:pt x="398756" y="57153"/>
                </a:lnTo>
                <a:lnTo>
                  <a:pt x="440927" y="40162"/>
                </a:lnTo>
                <a:lnTo>
                  <a:pt x="484460" y="26006"/>
                </a:lnTo>
                <a:lnTo>
                  <a:pt x="529240" y="14798"/>
                </a:lnTo>
                <a:lnTo>
                  <a:pt x="575156" y="6652"/>
                </a:lnTo>
                <a:lnTo>
                  <a:pt x="622092" y="1682"/>
                </a:lnTo>
                <a:lnTo>
                  <a:pt x="669937" y="0"/>
                </a:lnTo>
                <a:lnTo>
                  <a:pt x="717781" y="1682"/>
                </a:lnTo>
                <a:lnTo>
                  <a:pt x="764716" y="6652"/>
                </a:lnTo>
                <a:lnTo>
                  <a:pt x="810631" y="14798"/>
                </a:lnTo>
                <a:lnTo>
                  <a:pt x="855410" y="26006"/>
                </a:lnTo>
                <a:lnTo>
                  <a:pt x="898942" y="40162"/>
                </a:lnTo>
                <a:lnTo>
                  <a:pt x="941113" y="57153"/>
                </a:lnTo>
                <a:lnTo>
                  <a:pt x="981809" y="76866"/>
                </a:lnTo>
                <a:lnTo>
                  <a:pt x="1020917" y="99188"/>
                </a:lnTo>
                <a:lnTo>
                  <a:pt x="1058323" y="124004"/>
                </a:lnTo>
                <a:lnTo>
                  <a:pt x="1093915" y="151203"/>
                </a:lnTo>
                <a:lnTo>
                  <a:pt x="1127579" y="180669"/>
                </a:lnTo>
                <a:lnTo>
                  <a:pt x="1159201" y="212291"/>
                </a:lnTo>
                <a:lnTo>
                  <a:pt x="1188668" y="245954"/>
                </a:lnTo>
                <a:lnTo>
                  <a:pt x="1215867" y="281545"/>
                </a:lnTo>
                <a:lnTo>
                  <a:pt x="1240684" y="318952"/>
                </a:lnTo>
                <a:lnTo>
                  <a:pt x="1263006" y="358060"/>
                </a:lnTo>
                <a:lnTo>
                  <a:pt x="1282719" y="398756"/>
                </a:lnTo>
                <a:lnTo>
                  <a:pt x="1299711" y="440927"/>
                </a:lnTo>
                <a:lnTo>
                  <a:pt x="1313868" y="484460"/>
                </a:lnTo>
                <a:lnTo>
                  <a:pt x="1325076" y="529240"/>
                </a:lnTo>
                <a:lnTo>
                  <a:pt x="1333222" y="575156"/>
                </a:lnTo>
                <a:lnTo>
                  <a:pt x="1338193" y="622092"/>
                </a:lnTo>
                <a:lnTo>
                  <a:pt x="1339875" y="669937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1" name="CustomShape 18"/>
          <p:cNvSpPr/>
          <p:nvPr/>
        </p:nvSpPr>
        <p:spPr>
          <a:xfrm>
            <a:off x="3092760" y="3724200"/>
            <a:ext cx="2154600" cy="1276560"/>
          </a:xfrm>
          <a:custGeom>
            <a:avLst/>
            <a:gdLst/>
            <a:ahLst/>
            <a:cxnLst/>
            <a:rect l="l" t="t" r="r" b="b"/>
            <a:pathLst>
              <a:path w="2155825" h="1277620">
                <a:moveTo>
                  <a:pt x="0" y="0"/>
                </a:moveTo>
                <a:lnTo>
                  <a:pt x="1487716" y="1277556"/>
                </a:lnTo>
                <a:lnTo>
                  <a:pt x="2155367" y="1277556"/>
                </a:lnTo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2" name="CustomShape 19"/>
          <p:cNvSpPr/>
          <p:nvPr/>
        </p:nvSpPr>
        <p:spPr>
          <a:xfrm>
            <a:off x="4106880" y="477900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0" y="0"/>
                </a:moveTo>
                <a:lnTo>
                  <a:pt x="276123" y="330199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3" name="CustomShape 20"/>
          <p:cNvSpPr/>
          <p:nvPr/>
        </p:nvSpPr>
        <p:spPr>
          <a:xfrm>
            <a:off x="4106880" y="477900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276123" y="0"/>
                </a:moveTo>
                <a:lnTo>
                  <a:pt x="0" y="330199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4" name="CustomShape 21"/>
          <p:cNvSpPr/>
          <p:nvPr/>
        </p:nvSpPr>
        <p:spPr>
          <a:xfrm>
            <a:off x="6891480" y="6884640"/>
            <a:ext cx="2604240" cy="312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5" name="CustomShape 22"/>
          <p:cNvSpPr/>
          <p:nvPr/>
        </p:nvSpPr>
        <p:spPr>
          <a:xfrm>
            <a:off x="6624000" y="1728000"/>
            <a:ext cx="3959640" cy="547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just">
              <a:lnSpc>
                <a:spcPct val="200000"/>
              </a:lnSpc>
            </a:pPr>
            <a:r>
              <a:rPr lang="ru-RU" sz="1200" b="0" strike="noStrike" spc="4">
                <a:solidFill>
                  <a:srgbClr val="CE181E"/>
                </a:solidFill>
                <a:latin typeface="Arial Unicode MS"/>
                <a:ea typeface="DejaVu Sans"/>
              </a:rPr>
              <a:t>Не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CE181E"/>
                </a:solidFill>
                <a:latin typeface="Arial Unicode MS"/>
                <a:ea typeface="DejaVu Sans"/>
              </a:rPr>
              <a:t>воспрещается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CE181E"/>
                </a:solidFill>
                <a:latin typeface="Arial Unicode MS"/>
                <a:ea typeface="DejaVu Sans"/>
              </a:rPr>
              <a:t>использовать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CE181E"/>
                </a:solidFill>
                <a:latin typeface="Arial Unicode MS"/>
                <a:ea typeface="DejaVu Sans"/>
              </a:rPr>
              <a:t>логоти</a:t>
            </a:r>
            <a:r>
              <a:rPr lang="ru-RU" sz="1200" b="0" strike="noStrike" spc="66">
                <a:solidFill>
                  <a:srgbClr val="CE181E"/>
                </a:solidFill>
                <a:latin typeface="Arial Unicode MS"/>
                <a:ea typeface="DejaVu Sans"/>
              </a:rPr>
              <a:t>пы,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CE181E"/>
                </a:solidFill>
                <a:latin typeface="Arial Unicode MS"/>
                <a:ea typeface="DejaVu Sans"/>
              </a:rPr>
              <a:t>фирменные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6">
                <a:solidFill>
                  <a:srgbClr val="CE181E"/>
                </a:solidFill>
                <a:latin typeface="Arial Unicode MS"/>
                <a:ea typeface="DejaVu Sans"/>
              </a:rPr>
              <a:t>знаки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37">
                <a:solidFill>
                  <a:srgbClr val="CE181E"/>
                </a:solidFill>
                <a:latin typeface="Arial Unicode MS"/>
                <a:ea typeface="DejaVu Sans"/>
              </a:rPr>
              <a:t>и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CE181E"/>
                </a:solidFill>
                <a:latin typeface="Arial Unicode MS"/>
                <a:ea typeface="DejaVu Sans"/>
              </a:rPr>
              <a:t>шрифтовые </a:t>
            </a:r>
            <a:r>
              <a:rPr lang="ru-RU" sz="1200" b="0" strike="noStrike" spc="-31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начертания,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4">
                <a:solidFill>
                  <a:srgbClr val="CE181E"/>
                </a:solidFill>
                <a:latin typeface="Arial Unicode MS"/>
                <a:ea typeface="DejaVu Sans"/>
              </a:rPr>
              <a:t>а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CE181E"/>
                </a:solidFill>
                <a:latin typeface="Arial Unicode MS"/>
                <a:ea typeface="DejaVu Sans"/>
              </a:rPr>
              <a:t>также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11">
                <a:solidFill>
                  <a:srgbClr val="CE181E"/>
                </a:solidFill>
                <a:latin typeface="Arial Unicode MS"/>
                <a:ea typeface="DejaVu Sans"/>
              </a:rPr>
              <a:t>их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CE181E"/>
                </a:solidFill>
                <a:latin typeface="Arial Unicode MS"/>
                <a:ea typeface="DejaVu Sans"/>
              </a:rPr>
              <a:t>комбинации</a:t>
            </a:r>
            <a:endParaRPr lang="ru-RU" sz="1200" b="0" strike="noStrike" spc="-1">
              <a:latin typeface="Arial"/>
            </a:endParaRPr>
          </a:p>
          <a:p>
            <a:pPr algn="just">
              <a:lnSpc>
                <a:spcPct val="200000"/>
              </a:lnSpc>
            </a:pPr>
            <a:r>
              <a:rPr lang="ru-RU" sz="1200" b="0" strike="noStrike" spc="46">
                <a:solidFill>
                  <a:srgbClr val="CE181E"/>
                </a:solidFill>
                <a:latin typeface="Arial Unicode MS"/>
                <a:ea typeface="DejaVu Sans"/>
              </a:rPr>
              <a:t>Если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2">
                <a:solidFill>
                  <a:srgbClr val="CE181E"/>
                </a:solidFill>
                <a:latin typeface="Arial Unicode MS"/>
                <a:ea typeface="DejaVu Sans"/>
              </a:rPr>
              <a:t>форма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CE181E"/>
                </a:solidFill>
                <a:latin typeface="Arial Unicode MS"/>
                <a:ea typeface="DejaVu Sans"/>
              </a:rPr>
              <a:t>логотипа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CE181E"/>
                </a:solidFill>
                <a:latin typeface="Arial Unicode MS"/>
                <a:ea typeface="DejaVu Sans"/>
              </a:rPr>
              <a:t>не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CE181E"/>
                </a:solidFill>
                <a:latin typeface="Arial Unicode MS"/>
                <a:ea typeface="DejaVu Sans"/>
              </a:rPr>
              <a:t>позволяет </a:t>
            </a:r>
            <a:r>
              <a:rPr lang="ru-RU" sz="1200" b="0" strike="noStrike" spc="-307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4">
                <a:solidFill>
                  <a:srgbClr val="CE181E"/>
                </a:solidFill>
                <a:latin typeface="Arial Unicode MS"/>
                <a:ea typeface="DejaVu Sans"/>
              </a:rPr>
              <a:t>эффектно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CE181E"/>
                </a:solidFill>
                <a:latin typeface="Arial Unicode MS"/>
                <a:ea typeface="DejaVu Sans"/>
              </a:rPr>
              <a:t>вписать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>
                <a:solidFill>
                  <a:srgbClr val="CE181E"/>
                </a:solidFill>
                <a:latin typeface="Arial Unicode MS"/>
                <a:ea typeface="DejaVu Sans"/>
              </a:rPr>
              <a:t>его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CE181E"/>
                </a:solidFill>
                <a:latin typeface="Arial Unicode MS"/>
                <a:ea typeface="DejaVu Sans"/>
              </a:rPr>
              <a:t>в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зеленую</a:t>
            </a:r>
            <a:r>
              <a:rPr lang="ru-RU" sz="1200" b="0" strike="noStrike" spc="-24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8">
                <a:solidFill>
                  <a:srgbClr val="CE181E"/>
                </a:solidFill>
                <a:latin typeface="Arial Unicode MS"/>
                <a:ea typeface="DejaVu Sans"/>
              </a:rPr>
              <a:t>зону,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CE181E"/>
                </a:solidFill>
                <a:latin typeface="Arial Unicode MS"/>
                <a:ea typeface="DejaVu Sans"/>
              </a:rPr>
              <a:t>то </a:t>
            </a:r>
            <a:r>
              <a:rPr lang="ru-RU" sz="1200" b="0" strike="noStrike" spc="-31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допускается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31">
                <a:solidFill>
                  <a:srgbClr val="CE181E"/>
                </a:solidFill>
                <a:latin typeface="Arial Unicode MS"/>
                <a:ea typeface="DejaVu Sans"/>
              </a:rPr>
              <a:t>выйти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8">
                <a:solidFill>
                  <a:srgbClr val="CE181E"/>
                </a:solidFill>
                <a:latin typeface="Arial Unicode MS"/>
                <a:ea typeface="DejaVu Sans"/>
              </a:rPr>
              <a:t>за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18">
                <a:solidFill>
                  <a:srgbClr val="CE181E"/>
                </a:solidFill>
                <a:latin typeface="Arial Unicode MS"/>
                <a:ea typeface="DejaVu Sans"/>
              </a:rPr>
              <a:t>её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3">
                <a:solidFill>
                  <a:srgbClr val="CE181E"/>
                </a:solidFill>
                <a:latin typeface="Arial Unicode MS"/>
                <a:ea typeface="DejaVu Sans"/>
              </a:rPr>
              <a:t>границы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на 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15-20</a:t>
            </a:r>
            <a:r>
              <a:rPr lang="ru-RU" sz="1200" b="0" strike="noStrike" spc="-233">
                <a:solidFill>
                  <a:srgbClr val="CE181E"/>
                </a:solidFill>
                <a:latin typeface="Arial Unicode MS"/>
                <a:ea typeface="DejaVu Sans"/>
              </a:rPr>
              <a:t>%</a:t>
            </a:r>
            <a:r>
              <a:rPr lang="ru-RU" sz="1200" b="0" strike="noStrike" spc="-66">
                <a:solidFill>
                  <a:srgbClr val="CE181E"/>
                </a:solidFill>
                <a:latin typeface="Arial Unicode MS"/>
                <a:ea typeface="DejaVu Sans"/>
              </a:rPr>
              <a:t>,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11">
                <a:solidFill>
                  <a:srgbClr val="CE181E"/>
                </a:solidFill>
                <a:latin typeface="Arial Unicode MS"/>
                <a:ea typeface="DejaVu Sans"/>
              </a:rPr>
              <a:t>при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CE181E"/>
                </a:solidFill>
                <a:latin typeface="Arial Unicode MS"/>
                <a:ea typeface="DejaVu Sans"/>
              </a:rPr>
              <a:t>у</a:t>
            </a:r>
            <a:r>
              <a:rPr lang="ru-RU" sz="1200" b="0" strike="noStrike" spc="52">
                <a:solidFill>
                  <a:srgbClr val="CE181E"/>
                </a:solidFill>
                <a:latin typeface="Arial Unicode MS"/>
                <a:ea typeface="DejaVu Sans"/>
              </a:rPr>
              <a:t>словии</a:t>
            </a:r>
            <a:r>
              <a:rPr lang="ru-RU" sz="1200" b="0" strike="noStrike" spc="24">
                <a:solidFill>
                  <a:srgbClr val="CE181E"/>
                </a:solidFill>
                <a:latin typeface="Arial Unicode MS"/>
                <a:ea typeface="DejaVu Sans"/>
              </a:rPr>
              <a:t>,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51">
                <a:solidFill>
                  <a:srgbClr val="CE181E"/>
                </a:solidFill>
                <a:latin typeface="Arial Unicode MS"/>
                <a:ea typeface="DejaVu Sans"/>
              </a:rPr>
              <a:t>ч</a:t>
            </a:r>
            <a:r>
              <a:rPr lang="ru-RU" sz="1200" b="0" strike="noStrike" spc="97">
                <a:solidFill>
                  <a:srgbClr val="CE181E"/>
                </a:solidFill>
                <a:latin typeface="Arial Unicode MS"/>
                <a:ea typeface="DejaVu Sans"/>
              </a:rPr>
              <a:t>т</a:t>
            </a:r>
            <a:r>
              <a:rPr lang="ru-RU" sz="1200" b="0" strike="noStrike" spc="-1">
                <a:solidFill>
                  <a:srgbClr val="CE181E"/>
                </a:solidFill>
                <a:latin typeface="Arial Unicode MS"/>
                <a:ea typeface="DejaVu Sans"/>
              </a:rPr>
              <a:t>о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">
                <a:solidFill>
                  <a:srgbClr val="CE181E"/>
                </a:solidFill>
                <a:latin typeface="Arial Unicode MS"/>
                <a:ea typeface="DejaVu Sans"/>
              </a:rPr>
              <a:t>э</a:t>
            </a:r>
            <a:r>
              <a:rPr lang="ru-RU" sz="1200" b="0" strike="noStrike" spc="89">
                <a:solidFill>
                  <a:srgbClr val="CE181E"/>
                </a:solidFill>
                <a:latin typeface="Arial Unicode MS"/>
                <a:ea typeface="DejaVu Sans"/>
              </a:rPr>
              <a:t>лементы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CE181E"/>
                </a:solidFill>
                <a:latin typeface="Arial Unicode MS"/>
                <a:ea typeface="DejaVu Sans"/>
              </a:rPr>
              <a:t>ло</a:t>
            </a:r>
            <a:r>
              <a:rPr lang="ru-RU" sz="1200" b="0" strike="noStrike" spc="26">
                <a:solidFill>
                  <a:srgbClr val="CE181E"/>
                </a:solidFill>
                <a:latin typeface="Arial Unicode MS"/>
                <a:ea typeface="DejaVu Sans"/>
              </a:rPr>
              <a:t>г</a:t>
            </a:r>
            <a:r>
              <a:rPr lang="ru-RU" sz="1200" b="0" strike="noStrike" spc="-1">
                <a:solidFill>
                  <a:srgbClr val="CE181E"/>
                </a:solidFill>
                <a:latin typeface="Arial Unicode MS"/>
                <a:ea typeface="DejaVu Sans"/>
              </a:rPr>
              <a:t>о</a:t>
            </a:r>
            <a:r>
              <a:rPr lang="ru-RU" sz="1200" b="0" strike="noStrike" spc="97">
                <a:solidFill>
                  <a:srgbClr val="CE181E"/>
                </a:solidFill>
                <a:latin typeface="Arial Unicode MS"/>
                <a:ea typeface="DejaVu Sans"/>
              </a:rPr>
              <a:t>типа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11">
                <a:solidFill>
                  <a:srgbClr val="CE181E"/>
                </a:solidFill>
                <a:latin typeface="Arial Unicode MS"/>
                <a:ea typeface="DejaVu Sans"/>
              </a:rPr>
              <a:t>при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CE181E"/>
                </a:solidFill>
                <a:latin typeface="Arial Unicode MS"/>
                <a:ea typeface="DejaVu Sans"/>
              </a:rPr>
              <a:t>этом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CE181E"/>
                </a:solidFill>
                <a:latin typeface="Arial Unicode MS"/>
                <a:ea typeface="DejaVu Sans"/>
              </a:rPr>
              <a:t>не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будут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CE181E"/>
                </a:solidFill>
                <a:latin typeface="Arial Unicode MS"/>
                <a:ea typeface="DejaVu Sans"/>
              </a:rPr>
              <a:t>перекрывать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17">
                <a:solidFill>
                  <a:srgbClr val="CE181E"/>
                </a:solidFill>
                <a:latin typeface="Arial Unicode MS"/>
                <a:ea typeface="DejaVu Sans"/>
              </a:rPr>
              <a:t>или </a:t>
            </a:r>
            <a:r>
              <a:rPr lang="ru-RU" sz="1200" b="0" strike="noStrike" spc="-31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CE181E"/>
                </a:solidFill>
                <a:latin typeface="Arial Unicode MS"/>
                <a:ea typeface="DejaVu Sans"/>
              </a:rPr>
              <a:t>касаться </a:t>
            </a:r>
            <a:r>
              <a:rPr lang="ru-RU" sz="1200" b="0" strike="noStrike" spc="38">
                <a:solidFill>
                  <a:srgbClr val="CE181E"/>
                </a:solidFill>
                <a:latin typeface="Arial Unicode MS"/>
                <a:ea typeface="DejaVu Sans"/>
              </a:rPr>
              <a:t>(если </a:t>
            </a:r>
            <a:r>
              <a:rPr lang="ru-RU" sz="1200" b="0" strike="noStrike" spc="24">
                <a:solidFill>
                  <a:srgbClr val="CE181E"/>
                </a:solidFill>
                <a:latin typeface="Arial Unicode MS"/>
                <a:ea typeface="DejaVu Sans"/>
              </a:rPr>
              <a:t>это </a:t>
            </a:r>
            <a:r>
              <a:rPr lang="ru-RU" sz="1200" b="0" strike="noStrike" spc="52">
                <a:solidFill>
                  <a:srgbClr val="CE181E"/>
                </a:solidFill>
                <a:latin typeface="Arial Unicode MS"/>
                <a:ea typeface="DejaVu Sans"/>
              </a:rPr>
              <a:t>не </a:t>
            </a:r>
            <a:r>
              <a:rPr lang="ru-RU" sz="1200" b="0" strike="noStrike" spc="24">
                <a:solidFill>
                  <a:srgbClr val="CE181E"/>
                </a:solidFill>
                <a:latin typeface="Arial Unicode MS"/>
                <a:ea typeface="DejaVu Sans"/>
              </a:rPr>
              <a:t>фриз </a:t>
            </a:r>
            <a:r>
              <a:rPr lang="ru-RU" sz="1200" b="0" strike="noStrike" spc="117">
                <a:solidFill>
                  <a:srgbClr val="CE181E"/>
                </a:solidFill>
                <a:latin typeface="Arial Unicode MS"/>
                <a:ea typeface="DejaVu Sans"/>
              </a:rPr>
              <a:t>или </a:t>
            </a:r>
            <a:r>
              <a:rPr lang="ru-RU" sz="1200" b="0" strike="noStrike" spc="77">
                <a:solidFill>
                  <a:srgbClr val="CE181E"/>
                </a:solidFill>
                <a:latin typeface="Arial Unicode MS"/>
                <a:ea typeface="DejaVu Sans"/>
              </a:rPr>
              <a:t>плоская </a:t>
            </a:r>
            <a:r>
              <a:rPr lang="ru-RU" sz="1200" b="0" strike="noStrike" spc="8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6">
                <a:solidFill>
                  <a:srgbClr val="CE181E"/>
                </a:solidFill>
                <a:latin typeface="Arial Unicode MS"/>
                <a:ea typeface="DejaVu Sans"/>
              </a:rPr>
              <a:t>основа)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CE181E"/>
                </a:solidFill>
                <a:latin typeface="Arial Unicode MS"/>
                <a:ea typeface="DejaVu Sans"/>
              </a:rPr>
              <a:t>архитектурных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CE181E"/>
                </a:solidFill>
                <a:latin typeface="Arial Unicode MS"/>
                <a:ea typeface="DejaVu Sans"/>
              </a:rPr>
              <a:t>деталей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7">
                <a:solidFill>
                  <a:srgbClr val="CE181E"/>
                </a:solidFill>
                <a:latin typeface="Arial Unicode MS"/>
                <a:ea typeface="DejaVu Sans"/>
              </a:rPr>
              <a:t>фасада.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416" name="CustomShape 23"/>
          <p:cNvSpPr/>
          <p:nvPr/>
        </p:nvSpPr>
        <p:spPr>
          <a:xfrm>
            <a:off x="9072000" y="1944000"/>
            <a:ext cx="180360" cy="55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</p:txBody>
      </p:sp>
      <p:sp>
        <p:nvSpPr>
          <p:cNvPr id="417" name="CustomShape 24"/>
          <p:cNvSpPr/>
          <p:nvPr/>
        </p:nvSpPr>
        <p:spPr>
          <a:xfrm>
            <a:off x="5832000" y="6589737"/>
            <a:ext cx="4319640" cy="69126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| 11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418" name="Line 25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9" name="Line 26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21" name="object 2"/>
          <p:cNvPicPr/>
          <p:nvPr/>
        </p:nvPicPr>
        <p:blipFill>
          <a:blip r:embed="rId2"/>
          <a:stretch/>
        </p:blipFill>
        <p:spPr>
          <a:xfrm>
            <a:off x="9150120" y="1766880"/>
            <a:ext cx="1033560" cy="1033560"/>
          </a:xfrm>
          <a:prstGeom prst="rect">
            <a:avLst/>
          </a:prstGeom>
          <a:ln>
            <a:noFill/>
          </a:ln>
        </p:spPr>
      </p:pic>
      <p:pic>
        <p:nvPicPr>
          <p:cNvPr id="422" name="object 3"/>
          <p:cNvPicPr/>
          <p:nvPr/>
        </p:nvPicPr>
        <p:blipFill>
          <a:blip r:embed="rId3"/>
          <a:stretch/>
        </p:blipFill>
        <p:spPr>
          <a:xfrm>
            <a:off x="4440600" y="1748880"/>
            <a:ext cx="1033560" cy="1033560"/>
          </a:xfrm>
          <a:prstGeom prst="rect">
            <a:avLst/>
          </a:prstGeom>
          <a:ln>
            <a:noFill/>
          </a:ln>
        </p:spPr>
      </p:pic>
      <p:pic>
        <p:nvPicPr>
          <p:cNvPr id="423" name="object 4"/>
          <p:cNvPicPr/>
          <p:nvPr/>
        </p:nvPicPr>
        <p:blipFill>
          <a:blip r:embed="rId4"/>
          <a:stretch/>
        </p:blipFill>
        <p:spPr>
          <a:xfrm>
            <a:off x="4440600" y="3740400"/>
            <a:ext cx="1033560" cy="1033560"/>
          </a:xfrm>
          <a:prstGeom prst="rect">
            <a:avLst/>
          </a:prstGeom>
          <a:ln>
            <a:noFill/>
          </a:ln>
        </p:spPr>
      </p:pic>
      <p:sp>
        <p:nvSpPr>
          <p:cNvPr id="424" name="CustomShape 2"/>
          <p:cNvSpPr/>
          <p:nvPr/>
        </p:nvSpPr>
        <p:spPr>
          <a:xfrm>
            <a:off x="2520" y="635040"/>
            <a:ext cx="4314240" cy="566640"/>
          </a:xfrm>
          <a:custGeom>
            <a:avLst/>
            <a:gdLst/>
            <a:ahLst/>
            <a:cxnLst/>
            <a:rect l="l" t="t" r="r" b="b"/>
            <a:pathLst>
              <a:path w="4315460" h="567690">
                <a:moveTo>
                  <a:pt x="4315434" y="0"/>
                </a:moveTo>
                <a:lnTo>
                  <a:pt x="0" y="0"/>
                </a:lnTo>
                <a:lnTo>
                  <a:pt x="0" y="567270"/>
                </a:lnTo>
                <a:lnTo>
                  <a:pt x="4250524" y="567270"/>
                </a:lnTo>
                <a:lnTo>
                  <a:pt x="3921125" y="277812"/>
                </a:lnTo>
                <a:lnTo>
                  <a:pt x="4315434" y="0"/>
                </a:lnTo>
                <a:close/>
              </a:path>
            </a:pathLst>
          </a:custGeom>
          <a:solidFill>
            <a:srgbClr val="57983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5" name="CustomShape 3"/>
          <p:cNvSpPr/>
          <p:nvPr/>
        </p:nvSpPr>
        <p:spPr>
          <a:xfrm>
            <a:off x="599760" y="69012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426" name="CustomShape 4"/>
          <p:cNvSpPr/>
          <p:nvPr/>
        </p:nvSpPr>
        <p:spPr>
          <a:xfrm>
            <a:off x="3939480" y="5554440"/>
            <a:ext cx="6150960" cy="9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200" b="0" strike="noStrike" spc="123" dirty="0">
                <a:solidFill>
                  <a:srgbClr val="CE181E"/>
                </a:solidFill>
                <a:latin typeface="Arial Narrow"/>
                <a:ea typeface="DejaVu Sans"/>
              </a:rPr>
              <a:t>В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2" dirty="0">
                <a:solidFill>
                  <a:srgbClr val="CE181E"/>
                </a:solidFill>
                <a:latin typeface="Arial Narrow"/>
                <a:ea typeface="DejaVu Sans"/>
              </a:rPr>
              <a:t>пределах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>
                <a:solidFill>
                  <a:srgbClr val="CE181E"/>
                </a:solidFill>
                <a:latin typeface="Arial Narrow"/>
                <a:ea typeface="DejaVu Sans"/>
              </a:rPr>
              <a:t>зеленой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02" dirty="0">
                <a:solidFill>
                  <a:srgbClr val="CE181E"/>
                </a:solidFill>
                <a:latin typeface="Arial Narrow"/>
                <a:ea typeface="DejaVu Sans"/>
              </a:rPr>
              <a:t>зоны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22" dirty="0">
                <a:solidFill>
                  <a:srgbClr val="CE181E"/>
                </a:solidFill>
                <a:latin typeface="Arial Narrow"/>
                <a:ea typeface="DejaVu Sans"/>
              </a:rPr>
              <a:t>можно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8" dirty="0">
                <a:solidFill>
                  <a:srgbClr val="CE181E"/>
                </a:solidFill>
                <a:latin typeface="Arial Narrow"/>
                <a:ea typeface="DejaVu Sans"/>
              </a:rPr>
              <a:t>разместить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0" dirty="0">
                <a:solidFill>
                  <a:srgbClr val="CE181E"/>
                </a:solidFill>
                <a:latin typeface="Arial Narrow"/>
                <a:ea typeface="DejaVu Sans"/>
              </a:rPr>
              <a:t>одну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33" dirty="0">
                <a:solidFill>
                  <a:srgbClr val="CE181E"/>
                </a:solidFill>
                <a:latin typeface="Arial Narrow"/>
                <a:ea typeface="DejaVu Sans"/>
              </a:rPr>
              <a:t>или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0" dirty="0">
                <a:solidFill>
                  <a:srgbClr val="CE181E"/>
                </a:solidFill>
                <a:latin typeface="Arial Narrow"/>
                <a:ea typeface="DejaVu Sans"/>
              </a:rPr>
              <a:t>несколько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2" dirty="0">
                <a:solidFill>
                  <a:srgbClr val="CE181E"/>
                </a:solidFill>
                <a:latin typeface="Arial Narrow"/>
                <a:ea typeface="DejaVu Sans"/>
              </a:rPr>
              <a:t>вывесок,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28" dirty="0">
                <a:solidFill>
                  <a:srgbClr val="CE181E"/>
                </a:solidFill>
                <a:latin typeface="Arial Narrow"/>
                <a:ea typeface="DejaVu Sans"/>
              </a:rPr>
              <a:t>как</a:t>
            </a:r>
            <a:endParaRPr lang="ru-RU" sz="1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180" dirty="0">
                <a:solidFill>
                  <a:srgbClr val="CE181E"/>
                </a:solidFill>
                <a:latin typeface="Arial Narrow"/>
                <a:ea typeface="DejaVu Sans"/>
              </a:rPr>
              <a:t>указано</a:t>
            </a:r>
            <a:r>
              <a:rPr lang="ru-RU" sz="1200" b="0" strike="noStrike" spc="-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2" dirty="0">
                <a:solidFill>
                  <a:srgbClr val="CE181E"/>
                </a:solidFill>
                <a:latin typeface="Arial Narrow"/>
                <a:ea typeface="DejaVu Sans"/>
              </a:rPr>
              <a:t>на</a:t>
            </a:r>
            <a:r>
              <a:rPr lang="ru-RU" sz="1200" b="0" strike="noStrike" spc="-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рисунке</a:t>
            </a:r>
            <a:endParaRPr lang="ru-RU" sz="12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440"/>
              </a:spcBef>
            </a:pPr>
            <a:r>
              <a:rPr lang="ru-RU" sz="1200" b="0" strike="noStrike" spc="236" dirty="0">
                <a:solidFill>
                  <a:srgbClr val="CE181E"/>
                </a:solidFill>
                <a:latin typeface="Arial Narrow"/>
                <a:ea typeface="DejaVu Sans"/>
              </a:rPr>
              <a:t>Каждый</a:t>
            </a:r>
            <a:r>
              <a:rPr lang="ru-RU" sz="1200" b="0" strike="noStrike" spc="18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2" dirty="0">
                <a:solidFill>
                  <a:srgbClr val="CE181E"/>
                </a:solidFill>
                <a:latin typeface="Arial Narrow"/>
                <a:ea typeface="DejaVu Sans"/>
              </a:rPr>
              <a:t>элемент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14" dirty="0">
                <a:solidFill>
                  <a:srgbClr val="CE181E"/>
                </a:solidFill>
                <a:latin typeface="Arial Narrow"/>
                <a:ea typeface="DejaVu Sans"/>
              </a:rPr>
              <a:t>вывески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4" dirty="0">
                <a:solidFill>
                  <a:srgbClr val="CE181E"/>
                </a:solidFill>
                <a:latin typeface="Arial Narrow"/>
                <a:ea typeface="DejaVu Sans"/>
              </a:rPr>
              <a:t>должен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быть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выровнен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CE181E"/>
                </a:solidFill>
                <a:latin typeface="Arial Narrow"/>
                <a:ea typeface="DejaVu Sans"/>
              </a:rPr>
              <a:t>по</a:t>
            </a:r>
            <a:r>
              <a:rPr lang="ru-RU" sz="1200" b="0" strike="noStrike" spc="26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208" dirty="0">
                <a:solidFill>
                  <a:srgbClr val="CE181E"/>
                </a:solidFill>
                <a:latin typeface="Arial Narrow"/>
                <a:ea typeface="DejaVu Sans"/>
              </a:rPr>
              <a:t>архитектурным</a:t>
            </a:r>
            <a:r>
              <a:rPr lang="ru-RU" sz="1200" b="0" strike="noStrike" spc="24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11" dirty="0">
                <a:solidFill>
                  <a:srgbClr val="CE181E"/>
                </a:solidFill>
                <a:latin typeface="Arial Narrow"/>
                <a:ea typeface="DejaVu Sans"/>
              </a:rPr>
              <a:t>эле</a:t>
            </a:r>
            <a:r>
              <a:rPr lang="ru-RU" sz="1200" b="0" strike="noStrike" spc="111" dirty="0">
                <a:solidFill>
                  <a:srgbClr val="CE181E"/>
                </a:solidFill>
                <a:latin typeface="Palatino Linotype"/>
                <a:ea typeface="DejaVu Sans"/>
              </a:rPr>
              <a:t>-</a:t>
            </a:r>
            <a:endParaRPr lang="ru-RU" sz="1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222" dirty="0">
                <a:solidFill>
                  <a:srgbClr val="CE181E"/>
                </a:solidFill>
                <a:latin typeface="Arial Narrow"/>
                <a:ea typeface="DejaVu Sans"/>
              </a:rPr>
              <a:t>ментам</a:t>
            </a:r>
            <a:r>
              <a:rPr lang="ru-RU" sz="1200" b="0" strike="noStrike" spc="-43" dirty="0">
                <a:solidFill>
                  <a:srgbClr val="CE181E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06" dirty="0">
                <a:solidFill>
                  <a:srgbClr val="CE181E"/>
                </a:solidFill>
                <a:latin typeface="Arial Narrow"/>
                <a:ea typeface="DejaVu Sans"/>
              </a:rPr>
              <a:t>фасада</a:t>
            </a:r>
            <a:endParaRPr lang="ru-RU" sz="1200" b="0" strike="noStrike" spc="-1" dirty="0">
              <a:latin typeface="Arial"/>
            </a:endParaRPr>
          </a:p>
        </p:txBody>
      </p:sp>
      <p:pic>
        <p:nvPicPr>
          <p:cNvPr id="427" name="object 11"/>
          <p:cNvPicPr/>
          <p:nvPr/>
        </p:nvPicPr>
        <p:blipFill>
          <a:blip r:embed="rId5"/>
          <a:stretch/>
        </p:blipFill>
        <p:spPr>
          <a:xfrm>
            <a:off x="938880" y="1588320"/>
            <a:ext cx="2488320" cy="1719000"/>
          </a:xfrm>
          <a:prstGeom prst="rect">
            <a:avLst/>
          </a:prstGeom>
          <a:ln>
            <a:noFill/>
          </a:ln>
        </p:spPr>
      </p:pic>
      <p:sp>
        <p:nvSpPr>
          <p:cNvPr id="428" name="CustomShape 5"/>
          <p:cNvSpPr/>
          <p:nvPr/>
        </p:nvSpPr>
        <p:spPr>
          <a:xfrm>
            <a:off x="869400" y="1533960"/>
            <a:ext cx="2634840" cy="81360"/>
          </a:xfrm>
          <a:custGeom>
            <a:avLst/>
            <a:gdLst/>
            <a:ahLst/>
            <a:cxnLst/>
            <a:rect l="l" t="t" r="r" b="b"/>
            <a:pathLst>
              <a:path w="2635885" h="82550">
                <a:moveTo>
                  <a:pt x="2633083" y="0"/>
                </a:moveTo>
                <a:lnTo>
                  <a:pt x="246" y="0"/>
                </a:lnTo>
                <a:lnTo>
                  <a:pt x="0" y="45732"/>
                </a:lnTo>
                <a:lnTo>
                  <a:pt x="7515" y="69486"/>
                </a:lnTo>
                <a:lnTo>
                  <a:pt x="29630" y="78922"/>
                </a:lnTo>
                <a:lnTo>
                  <a:pt x="73182" y="81699"/>
                </a:lnTo>
                <a:lnTo>
                  <a:pt x="1963386" y="80505"/>
                </a:lnTo>
                <a:lnTo>
                  <a:pt x="2559232" y="81965"/>
                </a:lnTo>
                <a:lnTo>
                  <a:pt x="2597174" y="81265"/>
                </a:lnTo>
                <a:lnTo>
                  <a:pt x="2623050" y="73323"/>
                </a:lnTo>
                <a:lnTo>
                  <a:pt x="2635695" y="57266"/>
                </a:lnTo>
                <a:lnTo>
                  <a:pt x="2633946" y="32219"/>
                </a:lnTo>
                <a:lnTo>
                  <a:pt x="2632458" y="24326"/>
                </a:lnTo>
                <a:lnTo>
                  <a:pt x="2632343" y="16257"/>
                </a:lnTo>
                <a:lnTo>
                  <a:pt x="26330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9" name="CustomShape 6"/>
          <p:cNvSpPr/>
          <p:nvPr/>
        </p:nvSpPr>
        <p:spPr>
          <a:xfrm>
            <a:off x="869400" y="1533960"/>
            <a:ext cx="2634840" cy="81360"/>
          </a:xfrm>
          <a:custGeom>
            <a:avLst/>
            <a:gdLst/>
            <a:ahLst/>
            <a:cxnLst/>
            <a:rect l="l" t="t" r="r" b="b"/>
            <a:pathLst>
              <a:path w="2635885" h="82550">
                <a:moveTo>
                  <a:pt x="73182" y="81699"/>
                </a:moveTo>
                <a:lnTo>
                  <a:pt x="29630" y="78922"/>
                </a:lnTo>
                <a:lnTo>
                  <a:pt x="7515" y="69486"/>
                </a:lnTo>
                <a:lnTo>
                  <a:pt x="0" y="45732"/>
                </a:lnTo>
                <a:lnTo>
                  <a:pt x="246" y="0"/>
                </a:lnTo>
                <a:lnTo>
                  <a:pt x="2633083" y="0"/>
                </a:lnTo>
                <a:lnTo>
                  <a:pt x="2632814" y="8115"/>
                </a:lnTo>
                <a:lnTo>
                  <a:pt x="2632343" y="16257"/>
                </a:lnTo>
                <a:lnTo>
                  <a:pt x="2632458" y="24326"/>
                </a:lnTo>
                <a:lnTo>
                  <a:pt x="2633946" y="32219"/>
                </a:lnTo>
                <a:lnTo>
                  <a:pt x="2635695" y="57266"/>
                </a:lnTo>
                <a:lnTo>
                  <a:pt x="2623050" y="73323"/>
                </a:lnTo>
                <a:lnTo>
                  <a:pt x="2597174" y="81265"/>
                </a:lnTo>
                <a:lnTo>
                  <a:pt x="2559232" y="81965"/>
                </a:lnTo>
                <a:lnTo>
                  <a:pt x="2509573" y="81826"/>
                </a:lnTo>
                <a:lnTo>
                  <a:pt x="2459915" y="81673"/>
                </a:lnTo>
                <a:lnTo>
                  <a:pt x="2410258" y="81510"/>
                </a:lnTo>
                <a:lnTo>
                  <a:pt x="2360603" y="81344"/>
                </a:lnTo>
                <a:lnTo>
                  <a:pt x="2310948" y="81179"/>
                </a:lnTo>
                <a:lnTo>
                  <a:pt x="2261295" y="81021"/>
                </a:lnTo>
                <a:lnTo>
                  <a:pt x="2211642" y="80874"/>
                </a:lnTo>
                <a:lnTo>
                  <a:pt x="2161990" y="80745"/>
                </a:lnTo>
                <a:lnTo>
                  <a:pt x="2112339" y="80638"/>
                </a:lnTo>
                <a:lnTo>
                  <a:pt x="2062688" y="80559"/>
                </a:lnTo>
                <a:lnTo>
                  <a:pt x="2013037" y="80513"/>
                </a:lnTo>
                <a:lnTo>
                  <a:pt x="1963386" y="80505"/>
                </a:lnTo>
                <a:lnTo>
                  <a:pt x="1912299" y="80521"/>
                </a:lnTo>
                <a:lnTo>
                  <a:pt x="1861213" y="80539"/>
                </a:lnTo>
                <a:lnTo>
                  <a:pt x="1810126" y="80558"/>
                </a:lnTo>
                <a:lnTo>
                  <a:pt x="1759039" y="80579"/>
                </a:lnTo>
                <a:lnTo>
                  <a:pt x="1707952" y="80602"/>
                </a:lnTo>
                <a:lnTo>
                  <a:pt x="1656866" y="80625"/>
                </a:lnTo>
                <a:lnTo>
                  <a:pt x="1605779" y="80650"/>
                </a:lnTo>
                <a:lnTo>
                  <a:pt x="1554692" y="80677"/>
                </a:lnTo>
                <a:lnTo>
                  <a:pt x="1503606" y="80704"/>
                </a:lnTo>
                <a:lnTo>
                  <a:pt x="1452519" y="80732"/>
                </a:lnTo>
                <a:lnTo>
                  <a:pt x="1401433" y="80762"/>
                </a:lnTo>
                <a:lnTo>
                  <a:pt x="1350346" y="80793"/>
                </a:lnTo>
                <a:lnTo>
                  <a:pt x="1299260" y="80824"/>
                </a:lnTo>
                <a:lnTo>
                  <a:pt x="1248173" y="80856"/>
                </a:lnTo>
                <a:lnTo>
                  <a:pt x="1197087" y="80890"/>
                </a:lnTo>
                <a:lnTo>
                  <a:pt x="1146000" y="80924"/>
                </a:lnTo>
                <a:lnTo>
                  <a:pt x="1094914" y="80958"/>
                </a:lnTo>
                <a:lnTo>
                  <a:pt x="1043827" y="80993"/>
                </a:lnTo>
                <a:lnTo>
                  <a:pt x="992741" y="81029"/>
                </a:lnTo>
                <a:lnTo>
                  <a:pt x="941654" y="81065"/>
                </a:lnTo>
                <a:lnTo>
                  <a:pt x="890568" y="81102"/>
                </a:lnTo>
                <a:lnTo>
                  <a:pt x="839482" y="81139"/>
                </a:lnTo>
                <a:lnTo>
                  <a:pt x="788395" y="81177"/>
                </a:lnTo>
                <a:lnTo>
                  <a:pt x="737309" y="81214"/>
                </a:lnTo>
                <a:lnTo>
                  <a:pt x="686222" y="81252"/>
                </a:lnTo>
                <a:lnTo>
                  <a:pt x="635136" y="81290"/>
                </a:lnTo>
                <a:lnTo>
                  <a:pt x="584049" y="81328"/>
                </a:lnTo>
                <a:lnTo>
                  <a:pt x="532963" y="81366"/>
                </a:lnTo>
                <a:lnTo>
                  <a:pt x="481876" y="81404"/>
                </a:lnTo>
                <a:lnTo>
                  <a:pt x="430789" y="81442"/>
                </a:lnTo>
                <a:lnTo>
                  <a:pt x="379703" y="81480"/>
                </a:lnTo>
                <a:lnTo>
                  <a:pt x="328616" y="81517"/>
                </a:lnTo>
                <a:lnTo>
                  <a:pt x="277529" y="81554"/>
                </a:lnTo>
                <a:lnTo>
                  <a:pt x="226442" y="81591"/>
                </a:lnTo>
                <a:lnTo>
                  <a:pt x="175356" y="81627"/>
                </a:lnTo>
                <a:lnTo>
                  <a:pt x="124269" y="81663"/>
                </a:lnTo>
                <a:lnTo>
                  <a:pt x="73182" y="8169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30" name="object 14"/>
          <p:cNvPicPr/>
          <p:nvPr/>
        </p:nvPicPr>
        <p:blipFill>
          <a:blip r:embed="rId6"/>
          <a:stretch/>
        </p:blipFill>
        <p:spPr>
          <a:xfrm>
            <a:off x="1582560" y="2565360"/>
            <a:ext cx="276480" cy="279720"/>
          </a:xfrm>
          <a:prstGeom prst="rect">
            <a:avLst/>
          </a:prstGeom>
          <a:ln>
            <a:noFill/>
          </a:ln>
        </p:spPr>
      </p:pic>
      <p:sp>
        <p:nvSpPr>
          <p:cNvPr id="431" name="CustomShape 7"/>
          <p:cNvSpPr/>
          <p:nvPr/>
        </p:nvSpPr>
        <p:spPr>
          <a:xfrm>
            <a:off x="1547640" y="2534040"/>
            <a:ext cx="342360" cy="342000"/>
          </a:xfrm>
          <a:custGeom>
            <a:avLst/>
            <a:gdLst/>
            <a:ahLst/>
            <a:cxnLst/>
            <a:rect l="l" t="t" r="r" b="b"/>
            <a:pathLst>
              <a:path w="343535" h="342900">
                <a:moveTo>
                  <a:pt x="169087" y="419"/>
                </a:moveTo>
                <a:lnTo>
                  <a:pt x="202693" y="521"/>
                </a:lnTo>
                <a:lnTo>
                  <a:pt x="236297" y="668"/>
                </a:lnTo>
                <a:lnTo>
                  <a:pt x="269895" y="617"/>
                </a:lnTo>
                <a:lnTo>
                  <a:pt x="320956" y="1513"/>
                </a:lnTo>
                <a:lnTo>
                  <a:pt x="343395" y="36995"/>
                </a:lnTo>
                <a:lnTo>
                  <a:pt x="342883" y="90756"/>
                </a:lnTo>
                <a:lnTo>
                  <a:pt x="342616" y="144522"/>
                </a:lnTo>
                <a:lnTo>
                  <a:pt x="342557" y="198288"/>
                </a:lnTo>
                <a:lnTo>
                  <a:pt x="342669" y="252054"/>
                </a:lnTo>
                <a:lnTo>
                  <a:pt x="342912" y="305816"/>
                </a:lnTo>
                <a:lnTo>
                  <a:pt x="341062" y="322377"/>
                </a:lnTo>
                <a:lnTo>
                  <a:pt x="334865" y="333879"/>
                </a:lnTo>
                <a:lnTo>
                  <a:pt x="323694" y="340538"/>
                </a:lnTo>
                <a:lnTo>
                  <a:pt x="306920" y="342569"/>
                </a:lnTo>
                <a:lnTo>
                  <a:pt x="253152" y="342080"/>
                </a:lnTo>
                <a:lnTo>
                  <a:pt x="199382" y="341742"/>
                </a:lnTo>
                <a:lnTo>
                  <a:pt x="145612" y="341584"/>
                </a:lnTo>
                <a:lnTo>
                  <a:pt x="91842" y="341630"/>
                </a:lnTo>
                <a:lnTo>
                  <a:pt x="38074" y="341909"/>
                </a:lnTo>
                <a:lnTo>
                  <a:pt x="19961" y="339505"/>
                </a:lnTo>
                <a:lnTo>
                  <a:pt x="8183" y="332024"/>
                </a:lnTo>
                <a:lnTo>
                  <a:pt x="1832" y="319544"/>
                </a:lnTo>
                <a:lnTo>
                  <a:pt x="0" y="302145"/>
                </a:lnTo>
                <a:lnTo>
                  <a:pt x="308" y="249208"/>
                </a:lnTo>
                <a:lnTo>
                  <a:pt x="527" y="196268"/>
                </a:lnTo>
                <a:lnTo>
                  <a:pt x="625" y="143329"/>
                </a:lnTo>
                <a:lnTo>
                  <a:pt x="570" y="90389"/>
                </a:lnTo>
                <a:lnTo>
                  <a:pt x="330" y="37452"/>
                </a:lnTo>
                <a:lnTo>
                  <a:pt x="2170" y="19813"/>
                </a:lnTo>
                <a:lnTo>
                  <a:pt x="8577" y="7877"/>
                </a:lnTo>
                <a:lnTo>
                  <a:pt x="20477" y="1365"/>
                </a:lnTo>
                <a:lnTo>
                  <a:pt x="38798" y="0"/>
                </a:lnTo>
                <a:lnTo>
                  <a:pt x="71329" y="1034"/>
                </a:lnTo>
                <a:lnTo>
                  <a:pt x="103905" y="1130"/>
                </a:lnTo>
                <a:lnTo>
                  <a:pt x="136499" y="807"/>
                </a:lnTo>
                <a:lnTo>
                  <a:pt x="169087" y="584"/>
                </a:lnTo>
                <a:lnTo>
                  <a:pt x="169087" y="41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32" name="object 16"/>
          <p:cNvPicPr/>
          <p:nvPr/>
        </p:nvPicPr>
        <p:blipFill>
          <a:blip r:embed="rId7"/>
          <a:stretch/>
        </p:blipFill>
        <p:spPr>
          <a:xfrm>
            <a:off x="1125000" y="2566440"/>
            <a:ext cx="275400" cy="276480"/>
          </a:xfrm>
          <a:prstGeom prst="rect">
            <a:avLst/>
          </a:prstGeom>
          <a:ln>
            <a:noFill/>
          </a:ln>
        </p:spPr>
      </p:pic>
      <p:sp>
        <p:nvSpPr>
          <p:cNvPr id="433" name="CustomShape 8"/>
          <p:cNvSpPr/>
          <p:nvPr/>
        </p:nvSpPr>
        <p:spPr>
          <a:xfrm>
            <a:off x="1086120" y="2534400"/>
            <a:ext cx="348840" cy="342000"/>
          </a:xfrm>
          <a:custGeom>
            <a:avLst/>
            <a:gdLst/>
            <a:ahLst/>
            <a:cxnLst/>
            <a:rect l="l" t="t" r="r" b="b"/>
            <a:pathLst>
              <a:path w="349884" h="342900">
                <a:moveTo>
                  <a:pt x="170967" y="342"/>
                </a:moveTo>
                <a:lnTo>
                  <a:pt x="206567" y="457"/>
                </a:lnTo>
                <a:lnTo>
                  <a:pt x="242173" y="619"/>
                </a:lnTo>
                <a:lnTo>
                  <a:pt x="277773" y="557"/>
                </a:lnTo>
                <a:lnTo>
                  <a:pt x="329861" y="1348"/>
                </a:lnTo>
                <a:lnTo>
                  <a:pt x="349796" y="34772"/>
                </a:lnTo>
                <a:lnTo>
                  <a:pt x="349132" y="89304"/>
                </a:lnTo>
                <a:lnTo>
                  <a:pt x="348715" y="143839"/>
                </a:lnTo>
                <a:lnTo>
                  <a:pt x="348532" y="198377"/>
                </a:lnTo>
                <a:lnTo>
                  <a:pt x="348567" y="252916"/>
                </a:lnTo>
                <a:lnTo>
                  <a:pt x="348805" y="307454"/>
                </a:lnTo>
                <a:lnTo>
                  <a:pt x="346842" y="324167"/>
                </a:lnTo>
                <a:lnTo>
                  <a:pt x="340418" y="335108"/>
                </a:lnTo>
                <a:lnTo>
                  <a:pt x="329101" y="341029"/>
                </a:lnTo>
                <a:lnTo>
                  <a:pt x="312458" y="342684"/>
                </a:lnTo>
                <a:lnTo>
                  <a:pt x="257110" y="342109"/>
                </a:lnTo>
                <a:lnTo>
                  <a:pt x="201756" y="341748"/>
                </a:lnTo>
                <a:lnTo>
                  <a:pt x="146401" y="341638"/>
                </a:lnTo>
                <a:lnTo>
                  <a:pt x="91047" y="341811"/>
                </a:lnTo>
                <a:lnTo>
                  <a:pt x="35699" y="342303"/>
                </a:lnTo>
                <a:lnTo>
                  <a:pt x="18885" y="340632"/>
                </a:lnTo>
                <a:lnTo>
                  <a:pt x="7854" y="334683"/>
                </a:lnTo>
                <a:lnTo>
                  <a:pt x="1863" y="323761"/>
                </a:lnTo>
                <a:lnTo>
                  <a:pt x="165" y="307174"/>
                </a:lnTo>
                <a:lnTo>
                  <a:pt x="613" y="252644"/>
                </a:lnTo>
                <a:lnTo>
                  <a:pt x="836" y="198112"/>
                </a:lnTo>
                <a:lnTo>
                  <a:pt x="818" y="143580"/>
                </a:lnTo>
                <a:lnTo>
                  <a:pt x="545" y="89048"/>
                </a:lnTo>
                <a:lnTo>
                  <a:pt x="0" y="34518"/>
                </a:lnTo>
                <a:lnTo>
                  <a:pt x="2019" y="17453"/>
                </a:lnTo>
                <a:lnTo>
                  <a:pt x="8701" y="6800"/>
                </a:lnTo>
                <a:lnTo>
                  <a:pt x="20204" y="1453"/>
                </a:lnTo>
                <a:lnTo>
                  <a:pt x="36690" y="304"/>
                </a:lnTo>
                <a:lnTo>
                  <a:pt x="70240" y="942"/>
                </a:lnTo>
                <a:lnTo>
                  <a:pt x="103809" y="1009"/>
                </a:lnTo>
                <a:lnTo>
                  <a:pt x="137388" y="819"/>
                </a:lnTo>
                <a:lnTo>
                  <a:pt x="170967" y="685"/>
                </a:lnTo>
                <a:lnTo>
                  <a:pt x="170967" y="342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34" name="object 19"/>
          <p:cNvPicPr/>
          <p:nvPr/>
        </p:nvPicPr>
        <p:blipFill>
          <a:blip r:embed="rId8"/>
          <a:stretch/>
        </p:blipFill>
        <p:spPr>
          <a:xfrm>
            <a:off x="5722560" y="1605240"/>
            <a:ext cx="2471760" cy="1707480"/>
          </a:xfrm>
          <a:prstGeom prst="rect">
            <a:avLst/>
          </a:prstGeom>
          <a:ln>
            <a:noFill/>
          </a:ln>
        </p:spPr>
      </p:pic>
      <p:sp>
        <p:nvSpPr>
          <p:cNvPr id="435" name="CustomShape 9"/>
          <p:cNvSpPr/>
          <p:nvPr/>
        </p:nvSpPr>
        <p:spPr>
          <a:xfrm>
            <a:off x="5653440" y="1551600"/>
            <a:ext cx="2617200" cy="81000"/>
          </a:xfrm>
          <a:custGeom>
            <a:avLst/>
            <a:gdLst/>
            <a:ahLst/>
            <a:cxnLst/>
            <a:rect l="l" t="t" r="r" b="b"/>
            <a:pathLst>
              <a:path w="2618104" h="81914">
                <a:moveTo>
                  <a:pt x="2615309" y="0"/>
                </a:moveTo>
                <a:lnTo>
                  <a:pt x="239" y="0"/>
                </a:lnTo>
                <a:lnTo>
                  <a:pt x="0" y="45423"/>
                </a:lnTo>
                <a:lnTo>
                  <a:pt x="7466" y="69018"/>
                </a:lnTo>
                <a:lnTo>
                  <a:pt x="29429" y="78391"/>
                </a:lnTo>
                <a:lnTo>
                  <a:pt x="72680" y="81152"/>
                </a:lnTo>
                <a:lnTo>
                  <a:pt x="1950134" y="79971"/>
                </a:lnTo>
                <a:lnTo>
                  <a:pt x="2541954" y="81406"/>
                </a:lnTo>
                <a:lnTo>
                  <a:pt x="2579639" y="80719"/>
                </a:lnTo>
                <a:lnTo>
                  <a:pt x="2605341" y="72836"/>
                </a:lnTo>
                <a:lnTo>
                  <a:pt x="2617901" y="56887"/>
                </a:lnTo>
                <a:lnTo>
                  <a:pt x="2616160" y="32003"/>
                </a:lnTo>
                <a:lnTo>
                  <a:pt x="2614684" y="24161"/>
                </a:lnTo>
                <a:lnTo>
                  <a:pt x="2614572" y="16149"/>
                </a:lnTo>
                <a:lnTo>
                  <a:pt x="26153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6" name="CustomShape 10"/>
          <p:cNvSpPr/>
          <p:nvPr/>
        </p:nvSpPr>
        <p:spPr>
          <a:xfrm>
            <a:off x="5653440" y="1551600"/>
            <a:ext cx="2617200" cy="81000"/>
          </a:xfrm>
          <a:custGeom>
            <a:avLst/>
            <a:gdLst/>
            <a:ahLst/>
            <a:cxnLst/>
            <a:rect l="l" t="t" r="r" b="b"/>
            <a:pathLst>
              <a:path w="2618104" h="81914">
                <a:moveTo>
                  <a:pt x="72680" y="81152"/>
                </a:moveTo>
                <a:lnTo>
                  <a:pt x="29429" y="78391"/>
                </a:lnTo>
                <a:lnTo>
                  <a:pt x="7466" y="69018"/>
                </a:lnTo>
                <a:lnTo>
                  <a:pt x="0" y="45423"/>
                </a:lnTo>
                <a:lnTo>
                  <a:pt x="239" y="0"/>
                </a:lnTo>
                <a:lnTo>
                  <a:pt x="2615309" y="0"/>
                </a:lnTo>
                <a:lnTo>
                  <a:pt x="2615042" y="8063"/>
                </a:lnTo>
                <a:lnTo>
                  <a:pt x="2614572" y="16149"/>
                </a:lnTo>
                <a:lnTo>
                  <a:pt x="2614684" y="24161"/>
                </a:lnTo>
                <a:lnTo>
                  <a:pt x="2616160" y="32003"/>
                </a:lnTo>
                <a:lnTo>
                  <a:pt x="2617901" y="56887"/>
                </a:lnTo>
                <a:lnTo>
                  <a:pt x="2605341" y="72836"/>
                </a:lnTo>
                <a:lnTo>
                  <a:pt x="2579639" y="80719"/>
                </a:lnTo>
                <a:lnTo>
                  <a:pt x="2541954" y="81406"/>
                </a:lnTo>
                <a:lnTo>
                  <a:pt x="2492631" y="81270"/>
                </a:lnTo>
                <a:lnTo>
                  <a:pt x="2443309" y="81119"/>
                </a:lnTo>
                <a:lnTo>
                  <a:pt x="2393987" y="80959"/>
                </a:lnTo>
                <a:lnTo>
                  <a:pt x="2344667" y="80795"/>
                </a:lnTo>
                <a:lnTo>
                  <a:pt x="2295348" y="80631"/>
                </a:lnTo>
                <a:lnTo>
                  <a:pt x="2246029" y="80475"/>
                </a:lnTo>
                <a:lnTo>
                  <a:pt x="2196712" y="80330"/>
                </a:lnTo>
                <a:lnTo>
                  <a:pt x="2147395" y="80202"/>
                </a:lnTo>
                <a:lnTo>
                  <a:pt x="2098079" y="80097"/>
                </a:lnTo>
                <a:lnTo>
                  <a:pt x="2048763" y="80020"/>
                </a:lnTo>
                <a:lnTo>
                  <a:pt x="1999448" y="79977"/>
                </a:lnTo>
                <a:lnTo>
                  <a:pt x="1950134" y="79971"/>
                </a:lnTo>
                <a:lnTo>
                  <a:pt x="1899392" y="79987"/>
                </a:lnTo>
                <a:lnTo>
                  <a:pt x="1848650" y="80004"/>
                </a:lnTo>
                <a:lnTo>
                  <a:pt x="1797908" y="80022"/>
                </a:lnTo>
                <a:lnTo>
                  <a:pt x="1747166" y="80043"/>
                </a:lnTo>
                <a:lnTo>
                  <a:pt x="1696424" y="80064"/>
                </a:lnTo>
                <a:lnTo>
                  <a:pt x="1645682" y="80088"/>
                </a:lnTo>
                <a:lnTo>
                  <a:pt x="1594940" y="80112"/>
                </a:lnTo>
                <a:lnTo>
                  <a:pt x="1544198" y="80138"/>
                </a:lnTo>
                <a:lnTo>
                  <a:pt x="1493456" y="80165"/>
                </a:lnTo>
                <a:lnTo>
                  <a:pt x="1442714" y="80193"/>
                </a:lnTo>
                <a:lnTo>
                  <a:pt x="1391972" y="80223"/>
                </a:lnTo>
                <a:lnTo>
                  <a:pt x="1341230" y="80253"/>
                </a:lnTo>
                <a:lnTo>
                  <a:pt x="1290488" y="80285"/>
                </a:lnTo>
                <a:lnTo>
                  <a:pt x="1239746" y="80317"/>
                </a:lnTo>
                <a:lnTo>
                  <a:pt x="1189004" y="80350"/>
                </a:lnTo>
                <a:lnTo>
                  <a:pt x="1138262" y="80384"/>
                </a:lnTo>
                <a:lnTo>
                  <a:pt x="1087520" y="80418"/>
                </a:lnTo>
                <a:lnTo>
                  <a:pt x="1036778" y="80454"/>
                </a:lnTo>
                <a:lnTo>
                  <a:pt x="986036" y="80489"/>
                </a:lnTo>
                <a:lnTo>
                  <a:pt x="935294" y="80526"/>
                </a:lnTo>
                <a:lnTo>
                  <a:pt x="884552" y="80562"/>
                </a:lnTo>
                <a:lnTo>
                  <a:pt x="833810" y="80599"/>
                </a:lnTo>
                <a:lnTo>
                  <a:pt x="783068" y="80637"/>
                </a:lnTo>
                <a:lnTo>
                  <a:pt x="732326" y="80674"/>
                </a:lnTo>
                <a:lnTo>
                  <a:pt x="681584" y="80712"/>
                </a:lnTo>
                <a:lnTo>
                  <a:pt x="630842" y="80750"/>
                </a:lnTo>
                <a:lnTo>
                  <a:pt x="580100" y="80788"/>
                </a:lnTo>
                <a:lnTo>
                  <a:pt x="529358" y="80826"/>
                </a:lnTo>
                <a:lnTo>
                  <a:pt x="478616" y="80863"/>
                </a:lnTo>
                <a:lnTo>
                  <a:pt x="427874" y="80901"/>
                </a:lnTo>
                <a:lnTo>
                  <a:pt x="377132" y="80938"/>
                </a:lnTo>
                <a:lnTo>
                  <a:pt x="326390" y="80975"/>
                </a:lnTo>
                <a:lnTo>
                  <a:pt x="275648" y="81012"/>
                </a:lnTo>
                <a:lnTo>
                  <a:pt x="224906" y="81048"/>
                </a:lnTo>
                <a:lnTo>
                  <a:pt x="174164" y="81083"/>
                </a:lnTo>
                <a:lnTo>
                  <a:pt x="123422" y="81118"/>
                </a:lnTo>
                <a:lnTo>
                  <a:pt x="72680" y="81152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37" name="object 22"/>
          <p:cNvPicPr/>
          <p:nvPr/>
        </p:nvPicPr>
        <p:blipFill>
          <a:blip r:embed="rId9"/>
          <a:stretch/>
        </p:blipFill>
        <p:spPr>
          <a:xfrm>
            <a:off x="6361920" y="2575800"/>
            <a:ext cx="274680" cy="277920"/>
          </a:xfrm>
          <a:prstGeom prst="rect">
            <a:avLst/>
          </a:prstGeom>
          <a:ln>
            <a:noFill/>
          </a:ln>
        </p:spPr>
      </p:pic>
      <p:sp>
        <p:nvSpPr>
          <p:cNvPr id="438" name="CustomShape 11"/>
          <p:cNvSpPr/>
          <p:nvPr/>
        </p:nvSpPr>
        <p:spPr>
          <a:xfrm>
            <a:off x="6327000" y="2544840"/>
            <a:ext cx="340560" cy="339120"/>
          </a:xfrm>
          <a:custGeom>
            <a:avLst/>
            <a:gdLst/>
            <a:ahLst/>
            <a:cxnLst/>
            <a:rect l="l" t="t" r="r" b="b"/>
            <a:pathLst>
              <a:path w="341629" h="340360">
                <a:moveTo>
                  <a:pt x="167957" y="406"/>
                </a:moveTo>
                <a:lnTo>
                  <a:pt x="201327" y="509"/>
                </a:lnTo>
                <a:lnTo>
                  <a:pt x="234700" y="657"/>
                </a:lnTo>
                <a:lnTo>
                  <a:pt x="268071" y="609"/>
                </a:lnTo>
                <a:lnTo>
                  <a:pt x="318793" y="1500"/>
                </a:lnTo>
                <a:lnTo>
                  <a:pt x="341071" y="36741"/>
                </a:lnTo>
                <a:lnTo>
                  <a:pt x="340565" y="90143"/>
                </a:lnTo>
                <a:lnTo>
                  <a:pt x="340302" y="143546"/>
                </a:lnTo>
                <a:lnTo>
                  <a:pt x="340245" y="196949"/>
                </a:lnTo>
                <a:lnTo>
                  <a:pt x="340357" y="250349"/>
                </a:lnTo>
                <a:lnTo>
                  <a:pt x="340601" y="303745"/>
                </a:lnTo>
                <a:lnTo>
                  <a:pt x="338756" y="320195"/>
                </a:lnTo>
                <a:lnTo>
                  <a:pt x="332598" y="331622"/>
                </a:lnTo>
                <a:lnTo>
                  <a:pt x="321504" y="338239"/>
                </a:lnTo>
                <a:lnTo>
                  <a:pt x="304850" y="340258"/>
                </a:lnTo>
                <a:lnTo>
                  <a:pt x="251447" y="339770"/>
                </a:lnTo>
                <a:lnTo>
                  <a:pt x="198039" y="339435"/>
                </a:lnTo>
                <a:lnTo>
                  <a:pt x="144631" y="339278"/>
                </a:lnTo>
                <a:lnTo>
                  <a:pt x="91224" y="339324"/>
                </a:lnTo>
                <a:lnTo>
                  <a:pt x="37820" y="339597"/>
                </a:lnTo>
                <a:lnTo>
                  <a:pt x="19827" y="337210"/>
                </a:lnTo>
                <a:lnTo>
                  <a:pt x="8127" y="329779"/>
                </a:lnTo>
                <a:lnTo>
                  <a:pt x="1819" y="317382"/>
                </a:lnTo>
                <a:lnTo>
                  <a:pt x="0" y="300100"/>
                </a:lnTo>
                <a:lnTo>
                  <a:pt x="303" y="247521"/>
                </a:lnTo>
                <a:lnTo>
                  <a:pt x="522" y="194940"/>
                </a:lnTo>
                <a:lnTo>
                  <a:pt x="621" y="142358"/>
                </a:lnTo>
                <a:lnTo>
                  <a:pt x="568" y="89777"/>
                </a:lnTo>
                <a:lnTo>
                  <a:pt x="330" y="37198"/>
                </a:lnTo>
                <a:lnTo>
                  <a:pt x="2157" y="19673"/>
                </a:lnTo>
                <a:lnTo>
                  <a:pt x="8520" y="7816"/>
                </a:lnTo>
                <a:lnTo>
                  <a:pt x="20338" y="1350"/>
                </a:lnTo>
                <a:lnTo>
                  <a:pt x="38531" y="0"/>
                </a:lnTo>
                <a:lnTo>
                  <a:pt x="70843" y="1021"/>
                </a:lnTo>
                <a:lnTo>
                  <a:pt x="103201" y="1114"/>
                </a:lnTo>
                <a:lnTo>
                  <a:pt x="135581" y="792"/>
                </a:lnTo>
                <a:lnTo>
                  <a:pt x="167957" y="571"/>
                </a:lnTo>
                <a:lnTo>
                  <a:pt x="167957" y="40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39" name="object 24"/>
          <p:cNvPicPr/>
          <p:nvPr/>
        </p:nvPicPr>
        <p:blipFill>
          <a:blip r:embed="rId10"/>
          <a:stretch/>
        </p:blipFill>
        <p:spPr>
          <a:xfrm>
            <a:off x="5907240" y="2576880"/>
            <a:ext cx="273600" cy="274680"/>
          </a:xfrm>
          <a:prstGeom prst="rect">
            <a:avLst/>
          </a:prstGeom>
          <a:ln>
            <a:noFill/>
          </a:ln>
        </p:spPr>
      </p:pic>
      <p:sp>
        <p:nvSpPr>
          <p:cNvPr id="440" name="CustomShape 12"/>
          <p:cNvSpPr/>
          <p:nvPr/>
        </p:nvSpPr>
        <p:spPr>
          <a:xfrm>
            <a:off x="5868720" y="2544840"/>
            <a:ext cx="347040" cy="339840"/>
          </a:xfrm>
          <a:custGeom>
            <a:avLst/>
            <a:gdLst/>
            <a:ahLst/>
            <a:cxnLst/>
            <a:rect l="l" t="t" r="r" b="b"/>
            <a:pathLst>
              <a:path w="347979" h="340994">
                <a:moveTo>
                  <a:pt x="169811" y="342"/>
                </a:moveTo>
                <a:lnTo>
                  <a:pt x="205179" y="457"/>
                </a:lnTo>
                <a:lnTo>
                  <a:pt x="240545" y="619"/>
                </a:lnTo>
                <a:lnTo>
                  <a:pt x="275905" y="557"/>
                </a:lnTo>
                <a:lnTo>
                  <a:pt x="327645" y="1337"/>
                </a:lnTo>
                <a:lnTo>
                  <a:pt x="347446" y="34531"/>
                </a:lnTo>
                <a:lnTo>
                  <a:pt x="346787" y="88697"/>
                </a:lnTo>
                <a:lnTo>
                  <a:pt x="346372" y="142866"/>
                </a:lnTo>
                <a:lnTo>
                  <a:pt x="346189" y="197039"/>
                </a:lnTo>
                <a:lnTo>
                  <a:pt x="346225" y="251212"/>
                </a:lnTo>
                <a:lnTo>
                  <a:pt x="346468" y="305384"/>
                </a:lnTo>
                <a:lnTo>
                  <a:pt x="344511" y="321984"/>
                </a:lnTo>
                <a:lnTo>
                  <a:pt x="338124" y="332851"/>
                </a:lnTo>
                <a:lnTo>
                  <a:pt x="326880" y="338731"/>
                </a:lnTo>
                <a:lnTo>
                  <a:pt x="310349" y="340372"/>
                </a:lnTo>
                <a:lnTo>
                  <a:pt x="255375" y="339799"/>
                </a:lnTo>
                <a:lnTo>
                  <a:pt x="200395" y="339442"/>
                </a:lnTo>
                <a:lnTo>
                  <a:pt x="145413" y="339334"/>
                </a:lnTo>
                <a:lnTo>
                  <a:pt x="90433" y="339511"/>
                </a:lnTo>
                <a:lnTo>
                  <a:pt x="35458" y="340004"/>
                </a:lnTo>
                <a:lnTo>
                  <a:pt x="18763" y="338346"/>
                </a:lnTo>
                <a:lnTo>
                  <a:pt x="7810" y="332438"/>
                </a:lnTo>
                <a:lnTo>
                  <a:pt x="1857" y="321591"/>
                </a:lnTo>
                <a:lnTo>
                  <a:pt x="165" y="305117"/>
                </a:lnTo>
                <a:lnTo>
                  <a:pt x="613" y="250952"/>
                </a:lnTo>
                <a:lnTo>
                  <a:pt x="836" y="196783"/>
                </a:lnTo>
                <a:lnTo>
                  <a:pt x="818" y="142614"/>
                </a:lnTo>
                <a:lnTo>
                  <a:pt x="545" y="88449"/>
                </a:lnTo>
                <a:lnTo>
                  <a:pt x="0" y="34290"/>
                </a:lnTo>
                <a:lnTo>
                  <a:pt x="2005" y="17340"/>
                </a:lnTo>
                <a:lnTo>
                  <a:pt x="8642" y="6757"/>
                </a:lnTo>
                <a:lnTo>
                  <a:pt x="20070" y="1444"/>
                </a:lnTo>
                <a:lnTo>
                  <a:pt x="36449" y="304"/>
                </a:lnTo>
                <a:lnTo>
                  <a:pt x="69770" y="937"/>
                </a:lnTo>
                <a:lnTo>
                  <a:pt x="103111" y="1004"/>
                </a:lnTo>
                <a:lnTo>
                  <a:pt x="136461" y="817"/>
                </a:lnTo>
                <a:lnTo>
                  <a:pt x="169811" y="685"/>
                </a:lnTo>
                <a:lnTo>
                  <a:pt x="169811" y="342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1" name="CustomShape 13"/>
          <p:cNvSpPr/>
          <p:nvPr/>
        </p:nvSpPr>
        <p:spPr>
          <a:xfrm>
            <a:off x="5884560" y="2160720"/>
            <a:ext cx="2175120" cy="201600"/>
          </a:xfrm>
          <a:custGeom>
            <a:avLst/>
            <a:gdLst/>
            <a:ahLst/>
            <a:cxnLst/>
            <a:rect l="l" t="t" r="r" b="b"/>
            <a:pathLst>
              <a:path w="2176145" h="202564">
                <a:moveTo>
                  <a:pt x="2175967" y="202539"/>
                </a:moveTo>
                <a:lnTo>
                  <a:pt x="0" y="202539"/>
                </a:lnTo>
                <a:lnTo>
                  <a:pt x="0" y="0"/>
                </a:lnTo>
                <a:lnTo>
                  <a:pt x="2175967" y="0"/>
                </a:lnTo>
                <a:lnTo>
                  <a:pt x="2175967" y="202539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2" name="CustomShape 14"/>
          <p:cNvSpPr/>
          <p:nvPr/>
        </p:nvSpPr>
        <p:spPr>
          <a:xfrm>
            <a:off x="6084720" y="2142360"/>
            <a:ext cx="1778040" cy="181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040" rIns="0" bIns="0"/>
          <a:lstStyle/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lang="ru-RU" sz="1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Название</a:t>
            </a:r>
            <a:r>
              <a:rPr lang="ru-RU" sz="1100" b="1" strike="noStrike" spc="-12">
                <a:solidFill>
                  <a:srgbClr val="00354D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организации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443" name="object 29"/>
          <p:cNvPicPr/>
          <p:nvPr/>
        </p:nvPicPr>
        <p:blipFill>
          <a:blip r:embed="rId11"/>
          <a:stretch/>
        </p:blipFill>
        <p:spPr>
          <a:xfrm>
            <a:off x="5752800" y="3562560"/>
            <a:ext cx="2455560" cy="1696680"/>
          </a:xfrm>
          <a:prstGeom prst="rect">
            <a:avLst/>
          </a:prstGeom>
          <a:ln>
            <a:noFill/>
          </a:ln>
        </p:spPr>
      </p:pic>
      <p:sp>
        <p:nvSpPr>
          <p:cNvPr id="444" name="CustomShape 15"/>
          <p:cNvSpPr/>
          <p:nvPr/>
        </p:nvSpPr>
        <p:spPr>
          <a:xfrm>
            <a:off x="5684040" y="3509280"/>
            <a:ext cx="2599920" cy="80280"/>
          </a:xfrm>
          <a:custGeom>
            <a:avLst/>
            <a:gdLst/>
            <a:ahLst/>
            <a:cxnLst/>
            <a:rect l="l" t="t" r="r" b="b"/>
            <a:pathLst>
              <a:path w="2600959" h="81279">
                <a:moveTo>
                  <a:pt x="2598266" y="0"/>
                </a:moveTo>
                <a:lnTo>
                  <a:pt x="239" y="0"/>
                </a:lnTo>
                <a:lnTo>
                  <a:pt x="0" y="45129"/>
                </a:lnTo>
                <a:lnTo>
                  <a:pt x="7416" y="68570"/>
                </a:lnTo>
                <a:lnTo>
                  <a:pt x="29238" y="77881"/>
                </a:lnTo>
                <a:lnTo>
                  <a:pt x="72210" y="80619"/>
                </a:lnTo>
                <a:lnTo>
                  <a:pt x="1937421" y="79438"/>
                </a:lnTo>
                <a:lnTo>
                  <a:pt x="2525393" y="80873"/>
                </a:lnTo>
                <a:lnTo>
                  <a:pt x="2562835" y="80187"/>
                </a:lnTo>
                <a:lnTo>
                  <a:pt x="2588368" y="72351"/>
                </a:lnTo>
                <a:lnTo>
                  <a:pt x="2600844" y="56506"/>
                </a:lnTo>
                <a:lnTo>
                  <a:pt x="2599117" y="31788"/>
                </a:lnTo>
                <a:lnTo>
                  <a:pt x="2597651" y="24001"/>
                </a:lnTo>
                <a:lnTo>
                  <a:pt x="2597539" y="16041"/>
                </a:lnTo>
                <a:lnTo>
                  <a:pt x="259826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5" name="CustomShape 16"/>
          <p:cNvSpPr/>
          <p:nvPr/>
        </p:nvSpPr>
        <p:spPr>
          <a:xfrm>
            <a:off x="5684040" y="3509280"/>
            <a:ext cx="2599920" cy="80280"/>
          </a:xfrm>
          <a:custGeom>
            <a:avLst/>
            <a:gdLst/>
            <a:ahLst/>
            <a:cxnLst/>
            <a:rect l="l" t="t" r="r" b="b"/>
            <a:pathLst>
              <a:path w="2600959" h="81279">
                <a:moveTo>
                  <a:pt x="72210" y="80619"/>
                </a:moveTo>
                <a:lnTo>
                  <a:pt x="29238" y="77881"/>
                </a:lnTo>
                <a:lnTo>
                  <a:pt x="7416" y="68570"/>
                </a:lnTo>
                <a:lnTo>
                  <a:pt x="0" y="45129"/>
                </a:lnTo>
                <a:lnTo>
                  <a:pt x="239" y="0"/>
                </a:lnTo>
                <a:lnTo>
                  <a:pt x="2598266" y="0"/>
                </a:lnTo>
                <a:lnTo>
                  <a:pt x="2598002" y="8008"/>
                </a:lnTo>
                <a:lnTo>
                  <a:pt x="2597539" y="16041"/>
                </a:lnTo>
                <a:lnTo>
                  <a:pt x="2597651" y="24001"/>
                </a:lnTo>
                <a:lnTo>
                  <a:pt x="2599117" y="31788"/>
                </a:lnTo>
                <a:lnTo>
                  <a:pt x="2600844" y="56506"/>
                </a:lnTo>
                <a:lnTo>
                  <a:pt x="2588368" y="72351"/>
                </a:lnTo>
                <a:lnTo>
                  <a:pt x="2562835" y="80187"/>
                </a:lnTo>
                <a:lnTo>
                  <a:pt x="2525393" y="80873"/>
                </a:lnTo>
                <a:lnTo>
                  <a:pt x="2476391" y="80737"/>
                </a:lnTo>
                <a:lnTo>
                  <a:pt x="2427390" y="80587"/>
                </a:lnTo>
                <a:lnTo>
                  <a:pt x="2378391" y="80427"/>
                </a:lnTo>
                <a:lnTo>
                  <a:pt x="2329392" y="80264"/>
                </a:lnTo>
                <a:lnTo>
                  <a:pt x="2280395" y="80102"/>
                </a:lnTo>
                <a:lnTo>
                  <a:pt x="2231398" y="79946"/>
                </a:lnTo>
                <a:lnTo>
                  <a:pt x="2182401" y="79802"/>
                </a:lnTo>
                <a:lnTo>
                  <a:pt x="2133405" y="79675"/>
                </a:lnTo>
                <a:lnTo>
                  <a:pt x="2084409" y="79569"/>
                </a:lnTo>
                <a:lnTo>
                  <a:pt x="2035414" y="79491"/>
                </a:lnTo>
                <a:lnTo>
                  <a:pt x="1986418" y="79446"/>
                </a:lnTo>
                <a:lnTo>
                  <a:pt x="1937421" y="79438"/>
                </a:lnTo>
                <a:lnTo>
                  <a:pt x="1887010" y="79454"/>
                </a:lnTo>
                <a:lnTo>
                  <a:pt x="1836598" y="79472"/>
                </a:lnTo>
                <a:lnTo>
                  <a:pt x="1786187" y="79492"/>
                </a:lnTo>
                <a:lnTo>
                  <a:pt x="1735776" y="79512"/>
                </a:lnTo>
                <a:lnTo>
                  <a:pt x="1685365" y="79535"/>
                </a:lnTo>
                <a:lnTo>
                  <a:pt x="1634953" y="79558"/>
                </a:lnTo>
                <a:lnTo>
                  <a:pt x="1584542" y="79583"/>
                </a:lnTo>
                <a:lnTo>
                  <a:pt x="1534131" y="79610"/>
                </a:lnTo>
                <a:lnTo>
                  <a:pt x="1483720" y="79637"/>
                </a:lnTo>
                <a:lnTo>
                  <a:pt x="1433309" y="79665"/>
                </a:lnTo>
                <a:lnTo>
                  <a:pt x="1382898" y="79695"/>
                </a:lnTo>
                <a:lnTo>
                  <a:pt x="1332487" y="79725"/>
                </a:lnTo>
                <a:lnTo>
                  <a:pt x="1282076" y="79757"/>
                </a:lnTo>
                <a:lnTo>
                  <a:pt x="1231665" y="79789"/>
                </a:lnTo>
                <a:lnTo>
                  <a:pt x="1181254" y="79822"/>
                </a:lnTo>
                <a:lnTo>
                  <a:pt x="1130843" y="79856"/>
                </a:lnTo>
                <a:lnTo>
                  <a:pt x="1080432" y="79890"/>
                </a:lnTo>
                <a:lnTo>
                  <a:pt x="1030021" y="79925"/>
                </a:lnTo>
                <a:lnTo>
                  <a:pt x="979610" y="79961"/>
                </a:lnTo>
                <a:lnTo>
                  <a:pt x="929199" y="79997"/>
                </a:lnTo>
                <a:lnTo>
                  <a:pt x="878788" y="80033"/>
                </a:lnTo>
                <a:lnTo>
                  <a:pt x="828377" y="80070"/>
                </a:lnTo>
                <a:lnTo>
                  <a:pt x="777967" y="80107"/>
                </a:lnTo>
                <a:lnTo>
                  <a:pt x="727556" y="80144"/>
                </a:lnTo>
                <a:lnTo>
                  <a:pt x="677145" y="80181"/>
                </a:lnTo>
                <a:lnTo>
                  <a:pt x="626734" y="80219"/>
                </a:lnTo>
                <a:lnTo>
                  <a:pt x="576323" y="80256"/>
                </a:lnTo>
                <a:lnTo>
                  <a:pt x="525911" y="80294"/>
                </a:lnTo>
                <a:lnTo>
                  <a:pt x="475500" y="80331"/>
                </a:lnTo>
                <a:lnTo>
                  <a:pt x="425089" y="80368"/>
                </a:lnTo>
                <a:lnTo>
                  <a:pt x="374678" y="80405"/>
                </a:lnTo>
                <a:lnTo>
                  <a:pt x="324267" y="80442"/>
                </a:lnTo>
                <a:lnTo>
                  <a:pt x="273856" y="80479"/>
                </a:lnTo>
                <a:lnTo>
                  <a:pt x="223444" y="80514"/>
                </a:lnTo>
                <a:lnTo>
                  <a:pt x="173033" y="80550"/>
                </a:lnTo>
                <a:lnTo>
                  <a:pt x="122622" y="80585"/>
                </a:lnTo>
                <a:lnTo>
                  <a:pt x="72210" y="8061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46" name="object 32"/>
          <p:cNvPicPr/>
          <p:nvPr/>
        </p:nvPicPr>
        <p:blipFill>
          <a:blip r:embed="rId12"/>
          <a:stretch/>
        </p:blipFill>
        <p:spPr>
          <a:xfrm>
            <a:off x="6387840" y="4526640"/>
            <a:ext cx="272880" cy="276120"/>
          </a:xfrm>
          <a:prstGeom prst="rect">
            <a:avLst/>
          </a:prstGeom>
          <a:ln>
            <a:noFill/>
          </a:ln>
        </p:spPr>
      </p:pic>
      <p:sp>
        <p:nvSpPr>
          <p:cNvPr id="447" name="CustomShape 17"/>
          <p:cNvSpPr/>
          <p:nvPr/>
        </p:nvSpPr>
        <p:spPr>
          <a:xfrm>
            <a:off x="6353280" y="4496040"/>
            <a:ext cx="338040" cy="337320"/>
          </a:xfrm>
          <a:custGeom>
            <a:avLst/>
            <a:gdLst/>
            <a:ahLst/>
            <a:cxnLst/>
            <a:rect l="l" t="t" r="r" b="b"/>
            <a:pathLst>
              <a:path w="339090" h="338454">
                <a:moveTo>
                  <a:pt x="166852" y="406"/>
                </a:moveTo>
                <a:lnTo>
                  <a:pt x="200010" y="509"/>
                </a:lnTo>
                <a:lnTo>
                  <a:pt x="233168" y="657"/>
                </a:lnTo>
                <a:lnTo>
                  <a:pt x="266322" y="609"/>
                </a:lnTo>
                <a:lnTo>
                  <a:pt x="316715" y="1492"/>
                </a:lnTo>
                <a:lnTo>
                  <a:pt x="338848" y="36512"/>
                </a:lnTo>
                <a:lnTo>
                  <a:pt x="338342" y="89559"/>
                </a:lnTo>
                <a:lnTo>
                  <a:pt x="338079" y="142612"/>
                </a:lnTo>
                <a:lnTo>
                  <a:pt x="338022" y="195668"/>
                </a:lnTo>
                <a:lnTo>
                  <a:pt x="338135" y="248724"/>
                </a:lnTo>
                <a:lnTo>
                  <a:pt x="338378" y="301777"/>
                </a:lnTo>
                <a:lnTo>
                  <a:pt x="336548" y="318117"/>
                </a:lnTo>
                <a:lnTo>
                  <a:pt x="330433" y="329466"/>
                </a:lnTo>
                <a:lnTo>
                  <a:pt x="319410" y="336038"/>
                </a:lnTo>
                <a:lnTo>
                  <a:pt x="302856" y="338048"/>
                </a:lnTo>
                <a:lnTo>
                  <a:pt x="249803" y="337560"/>
                </a:lnTo>
                <a:lnTo>
                  <a:pt x="196746" y="337225"/>
                </a:lnTo>
                <a:lnTo>
                  <a:pt x="143686" y="337068"/>
                </a:lnTo>
                <a:lnTo>
                  <a:pt x="90625" y="337114"/>
                </a:lnTo>
                <a:lnTo>
                  <a:pt x="37566" y="337388"/>
                </a:lnTo>
                <a:lnTo>
                  <a:pt x="19693" y="335017"/>
                </a:lnTo>
                <a:lnTo>
                  <a:pt x="8072" y="327636"/>
                </a:lnTo>
                <a:lnTo>
                  <a:pt x="1806" y="315322"/>
                </a:lnTo>
                <a:lnTo>
                  <a:pt x="0" y="298157"/>
                </a:lnTo>
                <a:lnTo>
                  <a:pt x="303" y="245915"/>
                </a:lnTo>
                <a:lnTo>
                  <a:pt x="522" y="193673"/>
                </a:lnTo>
                <a:lnTo>
                  <a:pt x="621" y="141432"/>
                </a:lnTo>
                <a:lnTo>
                  <a:pt x="568" y="89193"/>
                </a:lnTo>
                <a:lnTo>
                  <a:pt x="330" y="36957"/>
                </a:lnTo>
                <a:lnTo>
                  <a:pt x="2144" y="19552"/>
                </a:lnTo>
                <a:lnTo>
                  <a:pt x="8464" y="7772"/>
                </a:lnTo>
                <a:lnTo>
                  <a:pt x="20204" y="1345"/>
                </a:lnTo>
                <a:lnTo>
                  <a:pt x="38277" y="0"/>
                </a:lnTo>
                <a:lnTo>
                  <a:pt x="70379" y="1016"/>
                </a:lnTo>
                <a:lnTo>
                  <a:pt x="102527" y="1109"/>
                </a:lnTo>
                <a:lnTo>
                  <a:pt x="134693" y="791"/>
                </a:lnTo>
                <a:lnTo>
                  <a:pt x="166852" y="571"/>
                </a:lnTo>
                <a:lnTo>
                  <a:pt x="166852" y="40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48" name="object 34"/>
          <p:cNvPicPr/>
          <p:nvPr/>
        </p:nvPicPr>
        <p:blipFill>
          <a:blip r:embed="rId13"/>
          <a:stretch/>
        </p:blipFill>
        <p:spPr>
          <a:xfrm>
            <a:off x="5936040" y="4527720"/>
            <a:ext cx="272160" cy="272880"/>
          </a:xfrm>
          <a:prstGeom prst="rect">
            <a:avLst/>
          </a:prstGeom>
          <a:ln>
            <a:noFill/>
          </a:ln>
        </p:spPr>
      </p:pic>
      <p:sp>
        <p:nvSpPr>
          <p:cNvPr id="449" name="CustomShape 18"/>
          <p:cNvSpPr/>
          <p:nvPr/>
        </p:nvSpPr>
        <p:spPr>
          <a:xfrm>
            <a:off x="5898240" y="4496040"/>
            <a:ext cx="344520" cy="337320"/>
          </a:xfrm>
          <a:custGeom>
            <a:avLst/>
            <a:gdLst/>
            <a:ahLst/>
            <a:cxnLst/>
            <a:rect l="l" t="t" r="r" b="b"/>
            <a:pathLst>
              <a:path w="345439" h="338454">
                <a:moveTo>
                  <a:pt x="168694" y="330"/>
                </a:moveTo>
                <a:lnTo>
                  <a:pt x="203827" y="444"/>
                </a:lnTo>
                <a:lnTo>
                  <a:pt x="238964" y="608"/>
                </a:lnTo>
                <a:lnTo>
                  <a:pt x="274094" y="549"/>
                </a:lnTo>
                <a:lnTo>
                  <a:pt x="325494" y="1327"/>
                </a:lnTo>
                <a:lnTo>
                  <a:pt x="345173" y="34302"/>
                </a:lnTo>
                <a:lnTo>
                  <a:pt x="344515" y="88117"/>
                </a:lnTo>
                <a:lnTo>
                  <a:pt x="344103" y="141936"/>
                </a:lnTo>
                <a:lnTo>
                  <a:pt x="343921" y="195756"/>
                </a:lnTo>
                <a:lnTo>
                  <a:pt x="343956" y="249575"/>
                </a:lnTo>
                <a:lnTo>
                  <a:pt x="344195" y="303390"/>
                </a:lnTo>
                <a:lnTo>
                  <a:pt x="342257" y="319885"/>
                </a:lnTo>
                <a:lnTo>
                  <a:pt x="335915" y="330681"/>
                </a:lnTo>
                <a:lnTo>
                  <a:pt x="324742" y="336521"/>
                </a:lnTo>
                <a:lnTo>
                  <a:pt x="308317" y="338150"/>
                </a:lnTo>
                <a:lnTo>
                  <a:pt x="253701" y="337582"/>
                </a:lnTo>
                <a:lnTo>
                  <a:pt x="199079" y="337228"/>
                </a:lnTo>
                <a:lnTo>
                  <a:pt x="144455" y="337121"/>
                </a:lnTo>
                <a:lnTo>
                  <a:pt x="89833" y="337294"/>
                </a:lnTo>
                <a:lnTo>
                  <a:pt x="35217" y="337781"/>
                </a:lnTo>
                <a:lnTo>
                  <a:pt x="18628" y="336134"/>
                </a:lnTo>
                <a:lnTo>
                  <a:pt x="7747" y="330263"/>
                </a:lnTo>
                <a:lnTo>
                  <a:pt x="1837" y="319486"/>
                </a:lnTo>
                <a:lnTo>
                  <a:pt x="165" y="303123"/>
                </a:lnTo>
                <a:lnTo>
                  <a:pt x="602" y="249309"/>
                </a:lnTo>
                <a:lnTo>
                  <a:pt x="822" y="195495"/>
                </a:lnTo>
                <a:lnTo>
                  <a:pt x="806" y="141680"/>
                </a:lnTo>
                <a:lnTo>
                  <a:pt x="537" y="87868"/>
                </a:lnTo>
                <a:lnTo>
                  <a:pt x="0" y="34061"/>
                </a:lnTo>
                <a:lnTo>
                  <a:pt x="1988" y="17222"/>
                </a:lnTo>
                <a:lnTo>
                  <a:pt x="8577" y="6708"/>
                </a:lnTo>
                <a:lnTo>
                  <a:pt x="19925" y="1428"/>
                </a:lnTo>
                <a:lnTo>
                  <a:pt x="36195" y="292"/>
                </a:lnTo>
                <a:lnTo>
                  <a:pt x="69304" y="924"/>
                </a:lnTo>
                <a:lnTo>
                  <a:pt x="102430" y="992"/>
                </a:lnTo>
                <a:lnTo>
                  <a:pt x="135562" y="804"/>
                </a:lnTo>
                <a:lnTo>
                  <a:pt x="168694" y="673"/>
                </a:lnTo>
                <a:lnTo>
                  <a:pt x="168694" y="330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0" name="CustomShape 19"/>
          <p:cNvSpPr/>
          <p:nvPr/>
        </p:nvSpPr>
        <p:spPr>
          <a:xfrm>
            <a:off x="5885280" y="4152960"/>
            <a:ext cx="2161080" cy="200160"/>
          </a:xfrm>
          <a:custGeom>
            <a:avLst/>
            <a:gdLst/>
            <a:ahLst/>
            <a:cxnLst/>
            <a:rect l="l" t="t" r="r" b="b"/>
            <a:pathLst>
              <a:path w="2162175" h="201295">
                <a:moveTo>
                  <a:pt x="2161794" y="201218"/>
                </a:moveTo>
                <a:lnTo>
                  <a:pt x="0" y="201218"/>
                </a:lnTo>
                <a:lnTo>
                  <a:pt x="0" y="0"/>
                </a:lnTo>
                <a:lnTo>
                  <a:pt x="2161794" y="0"/>
                </a:lnTo>
                <a:lnTo>
                  <a:pt x="2161794" y="201218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1" name="CustomShape 20"/>
          <p:cNvSpPr/>
          <p:nvPr/>
        </p:nvSpPr>
        <p:spPr>
          <a:xfrm>
            <a:off x="5913360" y="4142520"/>
            <a:ext cx="1766880" cy="180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3320" rIns="0" bIns="0"/>
          <a:lstStyle/>
          <a:p>
            <a:pPr marL="12600">
              <a:lnSpc>
                <a:spcPct val="100000"/>
              </a:lnSpc>
              <a:spcBef>
                <a:spcPts val="105"/>
              </a:spcBef>
            </a:pPr>
            <a:r>
              <a:rPr lang="ru-RU" sz="1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Название</a:t>
            </a:r>
            <a:r>
              <a:rPr lang="ru-RU" sz="1100" b="1" strike="noStrike" spc="-7">
                <a:solidFill>
                  <a:srgbClr val="00354D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организации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452" name="CustomShape 21"/>
          <p:cNvSpPr/>
          <p:nvPr/>
        </p:nvSpPr>
        <p:spPr>
          <a:xfrm>
            <a:off x="4447080" y="4879800"/>
            <a:ext cx="106560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72BF44"/>
                </a:solidFill>
                <a:latin typeface="Open Sans"/>
                <a:ea typeface="DejaVu Sans"/>
              </a:rPr>
              <a:t>Допустимо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53" name="CustomShape 22"/>
          <p:cNvSpPr/>
          <p:nvPr/>
        </p:nvSpPr>
        <p:spPr>
          <a:xfrm>
            <a:off x="4426200" y="2863080"/>
            <a:ext cx="111744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72BF44"/>
                </a:solidFill>
                <a:latin typeface="Open Sans"/>
                <a:ea typeface="DejaVu Sans"/>
              </a:rPr>
              <a:t>Допустимо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454" name="object 41"/>
          <p:cNvPicPr/>
          <p:nvPr/>
        </p:nvPicPr>
        <p:blipFill>
          <a:blip r:embed="rId14"/>
          <a:stretch/>
        </p:blipFill>
        <p:spPr>
          <a:xfrm>
            <a:off x="1003320" y="3579120"/>
            <a:ext cx="2425680" cy="1675800"/>
          </a:xfrm>
          <a:prstGeom prst="rect">
            <a:avLst/>
          </a:prstGeom>
          <a:ln>
            <a:noFill/>
          </a:ln>
        </p:spPr>
      </p:pic>
      <p:sp>
        <p:nvSpPr>
          <p:cNvPr id="455" name="CustomShape 23"/>
          <p:cNvSpPr/>
          <p:nvPr/>
        </p:nvSpPr>
        <p:spPr>
          <a:xfrm>
            <a:off x="935280" y="3526200"/>
            <a:ext cx="2568240" cy="78840"/>
          </a:xfrm>
          <a:custGeom>
            <a:avLst/>
            <a:gdLst/>
            <a:ahLst/>
            <a:cxnLst/>
            <a:rect l="l" t="t" r="r" b="b"/>
            <a:pathLst>
              <a:path w="2569210" h="80010">
                <a:moveTo>
                  <a:pt x="2566330" y="0"/>
                </a:moveTo>
                <a:lnTo>
                  <a:pt x="232" y="0"/>
                </a:lnTo>
                <a:lnTo>
                  <a:pt x="0" y="44571"/>
                </a:lnTo>
                <a:lnTo>
                  <a:pt x="7328" y="67722"/>
                </a:lnTo>
                <a:lnTo>
                  <a:pt x="28882" y="76920"/>
                </a:lnTo>
                <a:lnTo>
                  <a:pt x="71326" y="79628"/>
                </a:lnTo>
                <a:lnTo>
                  <a:pt x="1913614" y="78473"/>
                </a:lnTo>
                <a:lnTo>
                  <a:pt x="2494347" y="79882"/>
                </a:lnTo>
                <a:lnTo>
                  <a:pt x="2531326" y="79202"/>
                </a:lnTo>
                <a:lnTo>
                  <a:pt x="2556546" y="71466"/>
                </a:lnTo>
                <a:lnTo>
                  <a:pt x="2568872" y="55819"/>
                </a:lnTo>
                <a:lnTo>
                  <a:pt x="2567168" y="31407"/>
                </a:lnTo>
                <a:lnTo>
                  <a:pt x="2565721" y="23710"/>
                </a:lnTo>
                <a:lnTo>
                  <a:pt x="2565611" y="15846"/>
                </a:lnTo>
                <a:lnTo>
                  <a:pt x="25663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6" name="CustomShape 24"/>
          <p:cNvSpPr/>
          <p:nvPr/>
        </p:nvSpPr>
        <p:spPr>
          <a:xfrm>
            <a:off x="935280" y="3526200"/>
            <a:ext cx="2568240" cy="78840"/>
          </a:xfrm>
          <a:custGeom>
            <a:avLst/>
            <a:gdLst/>
            <a:ahLst/>
            <a:cxnLst/>
            <a:rect l="l" t="t" r="r" b="b"/>
            <a:pathLst>
              <a:path w="2569210" h="80010">
                <a:moveTo>
                  <a:pt x="71326" y="79628"/>
                </a:moveTo>
                <a:lnTo>
                  <a:pt x="28882" y="76920"/>
                </a:lnTo>
                <a:lnTo>
                  <a:pt x="7328" y="67722"/>
                </a:lnTo>
                <a:lnTo>
                  <a:pt x="0" y="44571"/>
                </a:lnTo>
                <a:lnTo>
                  <a:pt x="232" y="0"/>
                </a:lnTo>
                <a:lnTo>
                  <a:pt x="2566330" y="0"/>
                </a:lnTo>
                <a:lnTo>
                  <a:pt x="2566070" y="7911"/>
                </a:lnTo>
                <a:lnTo>
                  <a:pt x="2565611" y="15846"/>
                </a:lnTo>
                <a:lnTo>
                  <a:pt x="2565721" y="23710"/>
                </a:lnTo>
                <a:lnTo>
                  <a:pt x="2567168" y="31407"/>
                </a:lnTo>
                <a:lnTo>
                  <a:pt x="2568872" y="55819"/>
                </a:lnTo>
                <a:lnTo>
                  <a:pt x="2556546" y="71466"/>
                </a:lnTo>
                <a:lnTo>
                  <a:pt x="2531326" y="79202"/>
                </a:lnTo>
                <a:lnTo>
                  <a:pt x="2494347" y="79882"/>
                </a:lnTo>
                <a:lnTo>
                  <a:pt x="2441548" y="79737"/>
                </a:lnTo>
                <a:lnTo>
                  <a:pt x="2388750" y="79574"/>
                </a:lnTo>
                <a:lnTo>
                  <a:pt x="2335953" y="79400"/>
                </a:lnTo>
                <a:lnTo>
                  <a:pt x="2283157" y="79224"/>
                </a:lnTo>
                <a:lnTo>
                  <a:pt x="2230363" y="79051"/>
                </a:lnTo>
                <a:lnTo>
                  <a:pt x="2177569" y="78889"/>
                </a:lnTo>
                <a:lnTo>
                  <a:pt x="2124776" y="78743"/>
                </a:lnTo>
                <a:lnTo>
                  <a:pt x="2071985" y="78622"/>
                </a:lnTo>
                <a:lnTo>
                  <a:pt x="2019194" y="78532"/>
                </a:lnTo>
                <a:lnTo>
                  <a:pt x="1966403" y="78480"/>
                </a:lnTo>
                <a:lnTo>
                  <a:pt x="1913614" y="78473"/>
                </a:lnTo>
                <a:lnTo>
                  <a:pt x="1862439" y="78488"/>
                </a:lnTo>
                <a:lnTo>
                  <a:pt x="1811264" y="78506"/>
                </a:lnTo>
                <a:lnTo>
                  <a:pt x="1760090" y="78525"/>
                </a:lnTo>
                <a:lnTo>
                  <a:pt x="1708915" y="78545"/>
                </a:lnTo>
                <a:lnTo>
                  <a:pt x="1657740" y="78568"/>
                </a:lnTo>
                <a:lnTo>
                  <a:pt x="1606566" y="78591"/>
                </a:lnTo>
                <a:lnTo>
                  <a:pt x="1555391" y="78616"/>
                </a:lnTo>
                <a:lnTo>
                  <a:pt x="1504216" y="78642"/>
                </a:lnTo>
                <a:lnTo>
                  <a:pt x="1453042" y="78669"/>
                </a:lnTo>
                <a:lnTo>
                  <a:pt x="1401867" y="78698"/>
                </a:lnTo>
                <a:lnTo>
                  <a:pt x="1350693" y="78728"/>
                </a:lnTo>
                <a:lnTo>
                  <a:pt x="1299518" y="78758"/>
                </a:lnTo>
                <a:lnTo>
                  <a:pt x="1248343" y="78790"/>
                </a:lnTo>
                <a:lnTo>
                  <a:pt x="1197169" y="78822"/>
                </a:lnTo>
                <a:lnTo>
                  <a:pt x="1145994" y="78856"/>
                </a:lnTo>
                <a:lnTo>
                  <a:pt x="1094819" y="78890"/>
                </a:lnTo>
                <a:lnTo>
                  <a:pt x="1043645" y="78925"/>
                </a:lnTo>
                <a:lnTo>
                  <a:pt x="992470" y="78960"/>
                </a:lnTo>
                <a:lnTo>
                  <a:pt x="941295" y="78996"/>
                </a:lnTo>
                <a:lnTo>
                  <a:pt x="890121" y="79033"/>
                </a:lnTo>
                <a:lnTo>
                  <a:pt x="838946" y="79070"/>
                </a:lnTo>
                <a:lnTo>
                  <a:pt x="787771" y="79107"/>
                </a:lnTo>
                <a:lnTo>
                  <a:pt x="736597" y="79144"/>
                </a:lnTo>
                <a:lnTo>
                  <a:pt x="685422" y="79182"/>
                </a:lnTo>
                <a:lnTo>
                  <a:pt x="634247" y="79220"/>
                </a:lnTo>
                <a:lnTo>
                  <a:pt x="583073" y="79258"/>
                </a:lnTo>
                <a:lnTo>
                  <a:pt x="531898" y="79296"/>
                </a:lnTo>
                <a:lnTo>
                  <a:pt x="480723" y="79334"/>
                </a:lnTo>
                <a:lnTo>
                  <a:pt x="429549" y="79372"/>
                </a:lnTo>
                <a:lnTo>
                  <a:pt x="378374" y="79410"/>
                </a:lnTo>
                <a:lnTo>
                  <a:pt x="327200" y="79447"/>
                </a:lnTo>
                <a:lnTo>
                  <a:pt x="276025" y="79484"/>
                </a:lnTo>
                <a:lnTo>
                  <a:pt x="224850" y="79521"/>
                </a:lnTo>
                <a:lnTo>
                  <a:pt x="173676" y="79557"/>
                </a:lnTo>
                <a:lnTo>
                  <a:pt x="122501" y="79593"/>
                </a:lnTo>
                <a:lnTo>
                  <a:pt x="71326" y="79628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57" name="object 44"/>
          <p:cNvPicPr/>
          <p:nvPr/>
        </p:nvPicPr>
        <p:blipFill>
          <a:blip r:embed="rId15"/>
          <a:stretch/>
        </p:blipFill>
        <p:spPr>
          <a:xfrm>
            <a:off x="1630440" y="4531320"/>
            <a:ext cx="269640" cy="272880"/>
          </a:xfrm>
          <a:prstGeom prst="rect">
            <a:avLst/>
          </a:prstGeom>
          <a:ln>
            <a:noFill/>
          </a:ln>
        </p:spPr>
      </p:pic>
      <p:sp>
        <p:nvSpPr>
          <p:cNvPr id="458" name="CustomShape 25"/>
          <p:cNvSpPr/>
          <p:nvPr/>
        </p:nvSpPr>
        <p:spPr>
          <a:xfrm>
            <a:off x="1596600" y="4501080"/>
            <a:ext cx="334080" cy="333000"/>
          </a:xfrm>
          <a:custGeom>
            <a:avLst/>
            <a:gdLst/>
            <a:ahLst/>
            <a:cxnLst/>
            <a:rect l="l" t="t" r="r" b="b"/>
            <a:pathLst>
              <a:path w="335280" h="334010">
                <a:moveTo>
                  <a:pt x="164807" y="393"/>
                </a:moveTo>
                <a:lnTo>
                  <a:pt x="197556" y="494"/>
                </a:lnTo>
                <a:lnTo>
                  <a:pt x="230306" y="639"/>
                </a:lnTo>
                <a:lnTo>
                  <a:pt x="263054" y="591"/>
                </a:lnTo>
                <a:lnTo>
                  <a:pt x="312828" y="1465"/>
                </a:lnTo>
                <a:lnTo>
                  <a:pt x="334683" y="36055"/>
                </a:lnTo>
                <a:lnTo>
                  <a:pt x="334188" y="88453"/>
                </a:lnTo>
                <a:lnTo>
                  <a:pt x="333929" y="140854"/>
                </a:lnTo>
                <a:lnTo>
                  <a:pt x="333872" y="193257"/>
                </a:lnTo>
                <a:lnTo>
                  <a:pt x="333983" y="245658"/>
                </a:lnTo>
                <a:lnTo>
                  <a:pt x="334225" y="298056"/>
                </a:lnTo>
                <a:lnTo>
                  <a:pt x="332418" y="314198"/>
                </a:lnTo>
                <a:lnTo>
                  <a:pt x="326377" y="325408"/>
                </a:lnTo>
                <a:lnTo>
                  <a:pt x="315487" y="331899"/>
                </a:lnTo>
                <a:lnTo>
                  <a:pt x="299135" y="333883"/>
                </a:lnTo>
                <a:lnTo>
                  <a:pt x="246736" y="333401"/>
                </a:lnTo>
                <a:lnTo>
                  <a:pt x="194331" y="333069"/>
                </a:lnTo>
                <a:lnTo>
                  <a:pt x="141923" y="332914"/>
                </a:lnTo>
                <a:lnTo>
                  <a:pt x="89514" y="332961"/>
                </a:lnTo>
                <a:lnTo>
                  <a:pt x="37109" y="333235"/>
                </a:lnTo>
                <a:lnTo>
                  <a:pt x="19452" y="330895"/>
                </a:lnTo>
                <a:lnTo>
                  <a:pt x="7972" y="323603"/>
                </a:lnTo>
                <a:lnTo>
                  <a:pt x="1783" y="311437"/>
                </a:lnTo>
                <a:lnTo>
                  <a:pt x="0" y="294474"/>
                </a:lnTo>
                <a:lnTo>
                  <a:pt x="302" y="242879"/>
                </a:lnTo>
                <a:lnTo>
                  <a:pt x="518" y="191284"/>
                </a:lnTo>
                <a:lnTo>
                  <a:pt x="616" y="139689"/>
                </a:lnTo>
                <a:lnTo>
                  <a:pt x="564" y="88094"/>
                </a:lnTo>
                <a:lnTo>
                  <a:pt x="330" y="36499"/>
                </a:lnTo>
                <a:lnTo>
                  <a:pt x="2121" y="19302"/>
                </a:lnTo>
                <a:lnTo>
                  <a:pt x="8364" y="7667"/>
                </a:lnTo>
                <a:lnTo>
                  <a:pt x="19963" y="1323"/>
                </a:lnTo>
                <a:lnTo>
                  <a:pt x="37820" y="0"/>
                </a:lnTo>
                <a:lnTo>
                  <a:pt x="69522" y="1003"/>
                </a:lnTo>
                <a:lnTo>
                  <a:pt x="101271" y="1093"/>
                </a:lnTo>
                <a:lnTo>
                  <a:pt x="133041" y="776"/>
                </a:lnTo>
                <a:lnTo>
                  <a:pt x="164807" y="558"/>
                </a:lnTo>
                <a:lnTo>
                  <a:pt x="164807" y="393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59" name="object 46"/>
          <p:cNvPicPr/>
          <p:nvPr/>
        </p:nvPicPr>
        <p:blipFill>
          <a:blip r:embed="rId16"/>
          <a:stretch/>
        </p:blipFill>
        <p:spPr>
          <a:xfrm>
            <a:off x="1184400" y="4532400"/>
            <a:ext cx="268920" cy="269640"/>
          </a:xfrm>
          <a:prstGeom prst="rect">
            <a:avLst/>
          </a:prstGeom>
          <a:ln>
            <a:noFill/>
          </a:ln>
        </p:spPr>
      </p:pic>
      <p:sp>
        <p:nvSpPr>
          <p:cNvPr id="460" name="CustomShape 26"/>
          <p:cNvSpPr/>
          <p:nvPr/>
        </p:nvSpPr>
        <p:spPr>
          <a:xfrm>
            <a:off x="1146960" y="4501080"/>
            <a:ext cx="339840" cy="333000"/>
          </a:xfrm>
          <a:custGeom>
            <a:avLst/>
            <a:gdLst/>
            <a:ahLst/>
            <a:cxnLst/>
            <a:rect l="l" t="t" r="r" b="b"/>
            <a:pathLst>
              <a:path w="340994" h="334010">
                <a:moveTo>
                  <a:pt x="166624" y="342"/>
                </a:moveTo>
                <a:lnTo>
                  <a:pt x="201327" y="455"/>
                </a:lnTo>
                <a:lnTo>
                  <a:pt x="236032" y="614"/>
                </a:lnTo>
                <a:lnTo>
                  <a:pt x="270733" y="551"/>
                </a:lnTo>
                <a:lnTo>
                  <a:pt x="321504" y="1319"/>
                </a:lnTo>
                <a:lnTo>
                  <a:pt x="340931" y="33896"/>
                </a:lnTo>
                <a:lnTo>
                  <a:pt x="340286" y="87042"/>
                </a:lnTo>
                <a:lnTo>
                  <a:pt x="339880" y="140195"/>
                </a:lnTo>
                <a:lnTo>
                  <a:pt x="339700" y="193352"/>
                </a:lnTo>
                <a:lnTo>
                  <a:pt x="339733" y="246510"/>
                </a:lnTo>
                <a:lnTo>
                  <a:pt x="339966" y="299669"/>
                </a:lnTo>
                <a:lnTo>
                  <a:pt x="338053" y="315957"/>
                </a:lnTo>
                <a:lnTo>
                  <a:pt x="331789" y="326620"/>
                </a:lnTo>
                <a:lnTo>
                  <a:pt x="320754" y="332389"/>
                </a:lnTo>
                <a:lnTo>
                  <a:pt x="304533" y="333997"/>
                </a:lnTo>
                <a:lnTo>
                  <a:pt x="250588" y="333435"/>
                </a:lnTo>
                <a:lnTo>
                  <a:pt x="196639" y="333084"/>
                </a:lnTo>
                <a:lnTo>
                  <a:pt x="142688" y="332977"/>
                </a:lnTo>
                <a:lnTo>
                  <a:pt x="88736" y="333147"/>
                </a:lnTo>
                <a:lnTo>
                  <a:pt x="34785" y="333629"/>
                </a:lnTo>
                <a:lnTo>
                  <a:pt x="18404" y="332004"/>
                </a:lnTo>
                <a:lnTo>
                  <a:pt x="7659" y="326207"/>
                </a:lnTo>
                <a:lnTo>
                  <a:pt x="1822" y="315564"/>
                </a:lnTo>
                <a:lnTo>
                  <a:pt x="165" y="299402"/>
                </a:lnTo>
                <a:lnTo>
                  <a:pt x="601" y="246251"/>
                </a:lnTo>
                <a:lnTo>
                  <a:pt x="818" y="193099"/>
                </a:lnTo>
                <a:lnTo>
                  <a:pt x="800" y="139948"/>
                </a:lnTo>
                <a:lnTo>
                  <a:pt x="532" y="86799"/>
                </a:lnTo>
                <a:lnTo>
                  <a:pt x="0" y="33655"/>
                </a:lnTo>
                <a:lnTo>
                  <a:pt x="1964" y="17021"/>
                </a:lnTo>
                <a:lnTo>
                  <a:pt x="8475" y="6635"/>
                </a:lnTo>
                <a:lnTo>
                  <a:pt x="19689" y="1422"/>
                </a:lnTo>
                <a:lnTo>
                  <a:pt x="35763" y="304"/>
                </a:lnTo>
                <a:lnTo>
                  <a:pt x="68463" y="924"/>
                </a:lnTo>
                <a:lnTo>
                  <a:pt x="101179" y="989"/>
                </a:lnTo>
                <a:lnTo>
                  <a:pt x="133902" y="803"/>
                </a:lnTo>
                <a:lnTo>
                  <a:pt x="166624" y="673"/>
                </a:lnTo>
                <a:lnTo>
                  <a:pt x="166624" y="342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1" name="CustomShape 27"/>
          <p:cNvSpPr/>
          <p:nvPr/>
        </p:nvSpPr>
        <p:spPr>
          <a:xfrm>
            <a:off x="1134360" y="4162320"/>
            <a:ext cx="2134440" cy="197640"/>
          </a:xfrm>
          <a:custGeom>
            <a:avLst/>
            <a:gdLst/>
            <a:ahLst/>
            <a:cxnLst/>
            <a:rect l="l" t="t" r="r" b="b"/>
            <a:pathLst>
              <a:path w="2135504" h="198754">
                <a:moveTo>
                  <a:pt x="2135212" y="198742"/>
                </a:moveTo>
                <a:lnTo>
                  <a:pt x="0" y="198742"/>
                </a:lnTo>
                <a:lnTo>
                  <a:pt x="0" y="0"/>
                </a:lnTo>
                <a:lnTo>
                  <a:pt x="2135212" y="0"/>
                </a:lnTo>
                <a:lnTo>
                  <a:pt x="2135212" y="198742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2" name="CustomShape 28"/>
          <p:cNvSpPr/>
          <p:nvPr/>
        </p:nvSpPr>
        <p:spPr>
          <a:xfrm>
            <a:off x="2014200" y="4151520"/>
            <a:ext cx="374760" cy="17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1520" rIns="0" bIns="0"/>
          <a:lstStyle/>
          <a:p>
            <a:pPr marL="12600">
              <a:lnSpc>
                <a:spcPct val="100000"/>
              </a:lnSpc>
              <a:spcBef>
                <a:spcPts val="91"/>
              </a:spcBef>
            </a:pPr>
            <a:r>
              <a:rPr lang="ru-RU" sz="1100" b="1" strike="noStrike" spc="-4">
                <a:solidFill>
                  <a:srgbClr val="00354D"/>
                </a:solidFill>
                <a:latin typeface="Open Sans"/>
                <a:ea typeface="DejaVu Sans"/>
              </a:rPr>
              <a:t>Банк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463" name="CustomShape 29"/>
          <p:cNvSpPr/>
          <p:nvPr/>
        </p:nvSpPr>
        <p:spPr>
          <a:xfrm>
            <a:off x="1241280" y="4151520"/>
            <a:ext cx="543600" cy="17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1520" rIns="0" bIns="0"/>
          <a:lstStyle/>
          <a:p>
            <a:pPr marL="12600">
              <a:lnSpc>
                <a:spcPct val="100000"/>
              </a:lnSpc>
              <a:spcBef>
                <a:spcPts val="91"/>
              </a:spcBef>
            </a:pPr>
            <a:r>
              <a:rPr lang="ru-RU" sz="1100" b="1" strike="noStrike" spc="-24">
                <a:solidFill>
                  <a:srgbClr val="00354D"/>
                </a:solidFill>
                <a:latin typeface="Open Sans"/>
                <a:ea typeface="DejaVu Sans"/>
              </a:rPr>
              <a:t>24</a:t>
            </a:r>
            <a:r>
              <a:rPr lang="ru-RU" sz="1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 часа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464" name="CustomShape 30"/>
          <p:cNvSpPr/>
          <p:nvPr/>
        </p:nvSpPr>
        <p:spPr>
          <a:xfrm>
            <a:off x="2574720" y="4151520"/>
            <a:ext cx="543600" cy="17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1520" rIns="0" bIns="0"/>
          <a:lstStyle/>
          <a:p>
            <a:pPr marL="12600">
              <a:lnSpc>
                <a:spcPct val="100000"/>
              </a:lnSpc>
              <a:spcBef>
                <a:spcPts val="91"/>
              </a:spcBef>
            </a:pPr>
            <a:r>
              <a:rPr lang="ru-RU" sz="1100" b="1" strike="noStrike" spc="-24">
                <a:solidFill>
                  <a:srgbClr val="00354D"/>
                </a:solidFill>
                <a:latin typeface="Open Sans"/>
                <a:ea typeface="DejaVu Sans"/>
              </a:rPr>
              <a:t>24</a:t>
            </a:r>
            <a:r>
              <a:rPr lang="ru-RU" sz="11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 часа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465" name="CustomShape 31"/>
          <p:cNvSpPr/>
          <p:nvPr/>
        </p:nvSpPr>
        <p:spPr>
          <a:xfrm>
            <a:off x="4440600" y="1748880"/>
            <a:ext cx="1033920" cy="1033920"/>
          </a:xfrm>
          <a:custGeom>
            <a:avLst/>
            <a:gdLst/>
            <a:ahLst/>
            <a:cxnLst/>
            <a:rect l="l" t="t" r="r" b="b"/>
            <a:pathLst>
              <a:path w="1035050" h="1035050">
                <a:moveTo>
                  <a:pt x="1034770" y="517385"/>
                </a:moveTo>
                <a:lnTo>
                  <a:pt x="1032656" y="564476"/>
                </a:lnTo>
                <a:lnTo>
                  <a:pt x="1026435" y="610384"/>
                </a:lnTo>
                <a:lnTo>
                  <a:pt x="1016289" y="654924"/>
                </a:lnTo>
                <a:lnTo>
                  <a:pt x="1002402" y="697915"/>
                </a:lnTo>
                <a:lnTo>
                  <a:pt x="984956" y="739173"/>
                </a:lnTo>
                <a:lnTo>
                  <a:pt x="964133" y="778516"/>
                </a:lnTo>
                <a:lnTo>
                  <a:pt x="940117" y="815762"/>
                </a:lnTo>
                <a:lnTo>
                  <a:pt x="913090" y="850727"/>
                </a:lnTo>
                <a:lnTo>
                  <a:pt x="883234" y="883229"/>
                </a:lnTo>
                <a:lnTo>
                  <a:pt x="850732" y="913085"/>
                </a:lnTo>
                <a:lnTo>
                  <a:pt x="815767" y="940113"/>
                </a:lnTo>
                <a:lnTo>
                  <a:pt x="778522" y="964130"/>
                </a:lnTo>
                <a:lnTo>
                  <a:pt x="739178" y="984954"/>
                </a:lnTo>
                <a:lnTo>
                  <a:pt x="697920" y="1002400"/>
                </a:lnTo>
                <a:lnTo>
                  <a:pt x="654928" y="1016288"/>
                </a:lnTo>
                <a:lnTo>
                  <a:pt x="610387" y="1026434"/>
                </a:lnTo>
                <a:lnTo>
                  <a:pt x="564478" y="1032656"/>
                </a:lnTo>
                <a:lnTo>
                  <a:pt x="517385" y="1034770"/>
                </a:lnTo>
                <a:lnTo>
                  <a:pt x="470293" y="1032656"/>
                </a:lnTo>
                <a:lnTo>
                  <a:pt x="424386" y="1026434"/>
                </a:lnTo>
                <a:lnTo>
                  <a:pt x="379846" y="1016288"/>
                </a:lnTo>
                <a:lnTo>
                  <a:pt x="336855" y="1002400"/>
                </a:lnTo>
                <a:lnTo>
                  <a:pt x="295597" y="984954"/>
                </a:lnTo>
                <a:lnTo>
                  <a:pt x="256254" y="964130"/>
                </a:lnTo>
                <a:lnTo>
                  <a:pt x="219008" y="940113"/>
                </a:lnTo>
                <a:lnTo>
                  <a:pt x="184043" y="913085"/>
                </a:lnTo>
                <a:lnTo>
                  <a:pt x="151541" y="883229"/>
                </a:lnTo>
                <a:lnTo>
                  <a:pt x="121684" y="850727"/>
                </a:lnTo>
                <a:lnTo>
                  <a:pt x="94656" y="815762"/>
                </a:lnTo>
                <a:lnTo>
                  <a:pt x="70639" y="778516"/>
                </a:lnTo>
                <a:lnTo>
                  <a:pt x="49816" y="739173"/>
                </a:lnTo>
                <a:lnTo>
                  <a:pt x="32369" y="697915"/>
                </a:lnTo>
                <a:lnTo>
                  <a:pt x="18481" y="654924"/>
                </a:lnTo>
                <a:lnTo>
                  <a:pt x="8335" y="610384"/>
                </a:lnTo>
                <a:lnTo>
                  <a:pt x="2114" y="564476"/>
                </a:lnTo>
                <a:lnTo>
                  <a:pt x="0" y="517385"/>
                </a:lnTo>
                <a:lnTo>
                  <a:pt x="2114" y="470293"/>
                </a:lnTo>
                <a:lnTo>
                  <a:pt x="8335" y="424386"/>
                </a:lnTo>
                <a:lnTo>
                  <a:pt x="18481" y="379846"/>
                </a:lnTo>
                <a:lnTo>
                  <a:pt x="32369" y="336855"/>
                </a:lnTo>
                <a:lnTo>
                  <a:pt x="49816" y="295597"/>
                </a:lnTo>
                <a:lnTo>
                  <a:pt x="70639" y="256254"/>
                </a:lnTo>
                <a:lnTo>
                  <a:pt x="94656" y="219008"/>
                </a:lnTo>
                <a:lnTo>
                  <a:pt x="121684" y="184043"/>
                </a:lnTo>
                <a:lnTo>
                  <a:pt x="151541" y="151541"/>
                </a:lnTo>
                <a:lnTo>
                  <a:pt x="184043" y="121684"/>
                </a:lnTo>
                <a:lnTo>
                  <a:pt x="219008" y="94656"/>
                </a:lnTo>
                <a:lnTo>
                  <a:pt x="256254" y="70639"/>
                </a:lnTo>
                <a:lnTo>
                  <a:pt x="295597" y="49816"/>
                </a:lnTo>
                <a:lnTo>
                  <a:pt x="336855" y="32369"/>
                </a:lnTo>
                <a:lnTo>
                  <a:pt x="379846" y="18481"/>
                </a:lnTo>
                <a:lnTo>
                  <a:pt x="424386" y="8335"/>
                </a:lnTo>
                <a:lnTo>
                  <a:pt x="470293" y="2114"/>
                </a:lnTo>
                <a:lnTo>
                  <a:pt x="517385" y="0"/>
                </a:lnTo>
                <a:lnTo>
                  <a:pt x="564478" y="2114"/>
                </a:lnTo>
                <a:lnTo>
                  <a:pt x="610387" y="8335"/>
                </a:lnTo>
                <a:lnTo>
                  <a:pt x="654928" y="18481"/>
                </a:lnTo>
                <a:lnTo>
                  <a:pt x="697920" y="32369"/>
                </a:lnTo>
                <a:lnTo>
                  <a:pt x="739178" y="49816"/>
                </a:lnTo>
                <a:lnTo>
                  <a:pt x="778522" y="70639"/>
                </a:lnTo>
                <a:lnTo>
                  <a:pt x="815767" y="94656"/>
                </a:lnTo>
                <a:lnTo>
                  <a:pt x="850732" y="121684"/>
                </a:lnTo>
                <a:lnTo>
                  <a:pt x="883234" y="151541"/>
                </a:lnTo>
                <a:lnTo>
                  <a:pt x="913090" y="184043"/>
                </a:lnTo>
                <a:lnTo>
                  <a:pt x="940117" y="219008"/>
                </a:lnTo>
                <a:lnTo>
                  <a:pt x="964133" y="256254"/>
                </a:lnTo>
                <a:lnTo>
                  <a:pt x="984956" y="295597"/>
                </a:lnTo>
                <a:lnTo>
                  <a:pt x="1002402" y="336855"/>
                </a:lnTo>
                <a:lnTo>
                  <a:pt x="1016289" y="379846"/>
                </a:lnTo>
                <a:lnTo>
                  <a:pt x="1026435" y="424386"/>
                </a:lnTo>
                <a:lnTo>
                  <a:pt x="1032656" y="470293"/>
                </a:lnTo>
                <a:lnTo>
                  <a:pt x="1034770" y="517385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6" name="CustomShape 32"/>
          <p:cNvSpPr/>
          <p:nvPr/>
        </p:nvSpPr>
        <p:spPr>
          <a:xfrm>
            <a:off x="4440600" y="3740400"/>
            <a:ext cx="1033920" cy="1033920"/>
          </a:xfrm>
          <a:custGeom>
            <a:avLst/>
            <a:gdLst/>
            <a:ahLst/>
            <a:cxnLst/>
            <a:rect l="l" t="t" r="r" b="b"/>
            <a:pathLst>
              <a:path w="1035050" h="1035050">
                <a:moveTo>
                  <a:pt x="1034770" y="517385"/>
                </a:moveTo>
                <a:lnTo>
                  <a:pt x="1032656" y="564476"/>
                </a:lnTo>
                <a:lnTo>
                  <a:pt x="1026435" y="610384"/>
                </a:lnTo>
                <a:lnTo>
                  <a:pt x="1016289" y="654924"/>
                </a:lnTo>
                <a:lnTo>
                  <a:pt x="1002402" y="697915"/>
                </a:lnTo>
                <a:lnTo>
                  <a:pt x="984956" y="739173"/>
                </a:lnTo>
                <a:lnTo>
                  <a:pt x="964133" y="778516"/>
                </a:lnTo>
                <a:lnTo>
                  <a:pt x="940117" y="815762"/>
                </a:lnTo>
                <a:lnTo>
                  <a:pt x="913090" y="850727"/>
                </a:lnTo>
                <a:lnTo>
                  <a:pt x="883234" y="883229"/>
                </a:lnTo>
                <a:lnTo>
                  <a:pt x="850732" y="913085"/>
                </a:lnTo>
                <a:lnTo>
                  <a:pt x="815767" y="940113"/>
                </a:lnTo>
                <a:lnTo>
                  <a:pt x="778522" y="964130"/>
                </a:lnTo>
                <a:lnTo>
                  <a:pt x="739178" y="984954"/>
                </a:lnTo>
                <a:lnTo>
                  <a:pt x="697920" y="1002400"/>
                </a:lnTo>
                <a:lnTo>
                  <a:pt x="654928" y="1016288"/>
                </a:lnTo>
                <a:lnTo>
                  <a:pt x="610387" y="1026434"/>
                </a:lnTo>
                <a:lnTo>
                  <a:pt x="564478" y="1032656"/>
                </a:lnTo>
                <a:lnTo>
                  <a:pt x="517385" y="1034770"/>
                </a:lnTo>
                <a:lnTo>
                  <a:pt x="470293" y="1032656"/>
                </a:lnTo>
                <a:lnTo>
                  <a:pt x="424386" y="1026434"/>
                </a:lnTo>
                <a:lnTo>
                  <a:pt x="379846" y="1016288"/>
                </a:lnTo>
                <a:lnTo>
                  <a:pt x="336855" y="1002400"/>
                </a:lnTo>
                <a:lnTo>
                  <a:pt x="295597" y="984954"/>
                </a:lnTo>
                <a:lnTo>
                  <a:pt x="256254" y="964130"/>
                </a:lnTo>
                <a:lnTo>
                  <a:pt x="219008" y="940113"/>
                </a:lnTo>
                <a:lnTo>
                  <a:pt x="184043" y="913085"/>
                </a:lnTo>
                <a:lnTo>
                  <a:pt x="151541" y="883229"/>
                </a:lnTo>
                <a:lnTo>
                  <a:pt x="121684" y="850727"/>
                </a:lnTo>
                <a:lnTo>
                  <a:pt x="94656" y="815762"/>
                </a:lnTo>
                <a:lnTo>
                  <a:pt x="70639" y="778516"/>
                </a:lnTo>
                <a:lnTo>
                  <a:pt x="49816" y="739173"/>
                </a:lnTo>
                <a:lnTo>
                  <a:pt x="32369" y="697915"/>
                </a:lnTo>
                <a:lnTo>
                  <a:pt x="18481" y="654924"/>
                </a:lnTo>
                <a:lnTo>
                  <a:pt x="8335" y="610384"/>
                </a:lnTo>
                <a:lnTo>
                  <a:pt x="2114" y="564476"/>
                </a:lnTo>
                <a:lnTo>
                  <a:pt x="0" y="517385"/>
                </a:lnTo>
                <a:lnTo>
                  <a:pt x="2114" y="470293"/>
                </a:lnTo>
                <a:lnTo>
                  <a:pt x="8335" y="424386"/>
                </a:lnTo>
                <a:lnTo>
                  <a:pt x="18481" y="379846"/>
                </a:lnTo>
                <a:lnTo>
                  <a:pt x="32369" y="336855"/>
                </a:lnTo>
                <a:lnTo>
                  <a:pt x="49816" y="295597"/>
                </a:lnTo>
                <a:lnTo>
                  <a:pt x="70639" y="256254"/>
                </a:lnTo>
                <a:lnTo>
                  <a:pt x="94656" y="219008"/>
                </a:lnTo>
                <a:lnTo>
                  <a:pt x="121684" y="184043"/>
                </a:lnTo>
                <a:lnTo>
                  <a:pt x="151541" y="151541"/>
                </a:lnTo>
                <a:lnTo>
                  <a:pt x="184043" y="121684"/>
                </a:lnTo>
                <a:lnTo>
                  <a:pt x="219008" y="94656"/>
                </a:lnTo>
                <a:lnTo>
                  <a:pt x="256254" y="70639"/>
                </a:lnTo>
                <a:lnTo>
                  <a:pt x="295597" y="49816"/>
                </a:lnTo>
                <a:lnTo>
                  <a:pt x="336855" y="32369"/>
                </a:lnTo>
                <a:lnTo>
                  <a:pt x="379846" y="18481"/>
                </a:lnTo>
                <a:lnTo>
                  <a:pt x="424386" y="8335"/>
                </a:lnTo>
                <a:lnTo>
                  <a:pt x="470293" y="2114"/>
                </a:lnTo>
                <a:lnTo>
                  <a:pt x="517385" y="0"/>
                </a:lnTo>
                <a:lnTo>
                  <a:pt x="564478" y="2114"/>
                </a:lnTo>
                <a:lnTo>
                  <a:pt x="610387" y="8335"/>
                </a:lnTo>
                <a:lnTo>
                  <a:pt x="654928" y="18481"/>
                </a:lnTo>
                <a:lnTo>
                  <a:pt x="697920" y="32369"/>
                </a:lnTo>
                <a:lnTo>
                  <a:pt x="739178" y="49816"/>
                </a:lnTo>
                <a:lnTo>
                  <a:pt x="778522" y="70639"/>
                </a:lnTo>
                <a:lnTo>
                  <a:pt x="815767" y="94656"/>
                </a:lnTo>
                <a:lnTo>
                  <a:pt x="850732" y="121684"/>
                </a:lnTo>
                <a:lnTo>
                  <a:pt x="883234" y="151541"/>
                </a:lnTo>
                <a:lnTo>
                  <a:pt x="913090" y="184043"/>
                </a:lnTo>
                <a:lnTo>
                  <a:pt x="940117" y="219008"/>
                </a:lnTo>
                <a:lnTo>
                  <a:pt x="964133" y="256254"/>
                </a:lnTo>
                <a:lnTo>
                  <a:pt x="984956" y="295597"/>
                </a:lnTo>
                <a:lnTo>
                  <a:pt x="1002402" y="336855"/>
                </a:lnTo>
                <a:lnTo>
                  <a:pt x="1016289" y="379846"/>
                </a:lnTo>
                <a:lnTo>
                  <a:pt x="1026435" y="424386"/>
                </a:lnTo>
                <a:lnTo>
                  <a:pt x="1032656" y="470293"/>
                </a:lnTo>
                <a:lnTo>
                  <a:pt x="1034770" y="517385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7" name="CustomShape 33"/>
          <p:cNvSpPr/>
          <p:nvPr/>
        </p:nvSpPr>
        <p:spPr>
          <a:xfrm>
            <a:off x="3160440" y="4257720"/>
            <a:ext cx="1275840" cy="360"/>
          </a:xfrm>
          <a:custGeom>
            <a:avLst/>
            <a:gdLst/>
            <a:ahLst/>
            <a:cxnLst/>
            <a:rect l="l" t="t" r="r" b="b"/>
            <a:pathLst>
              <a:path w="1276985">
                <a:moveTo>
                  <a:pt x="0" y="0"/>
                </a:moveTo>
                <a:lnTo>
                  <a:pt x="1276426" y="0"/>
                </a:lnTo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8" name="CustomShape 34"/>
          <p:cNvSpPr/>
          <p:nvPr/>
        </p:nvSpPr>
        <p:spPr>
          <a:xfrm>
            <a:off x="2982600" y="493344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77"/>
                </a:moveTo>
                <a:lnTo>
                  <a:pt x="119557" y="297129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9" name="CustomShape 35"/>
          <p:cNvSpPr/>
          <p:nvPr/>
        </p:nvSpPr>
        <p:spPr>
          <a:xfrm>
            <a:off x="9011160" y="4889160"/>
            <a:ext cx="128844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Недопустимо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70" name="CustomShape 36"/>
          <p:cNvSpPr/>
          <p:nvPr/>
        </p:nvSpPr>
        <p:spPr>
          <a:xfrm>
            <a:off x="9142560" y="2885040"/>
            <a:ext cx="106524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72BF44"/>
                </a:solidFill>
                <a:latin typeface="Open Sans"/>
                <a:ea typeface="DejaVu Sans"/>
              </a:rPr>
              <a:t>Допустимо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471" name="CustomShape 37"/>
          <p:cNvSpPr/>
          <p:nvPr/>
        </p:nvSpPr>
        <p:spPr>
          <a:xfrm>
            <a:off x="9150120" y="1770480"/>
            <a:ext cx="1033920" cy="1033920"/>
          </a:xfrm>
          <a:custGeom>
            <a:avLst/>
            <a:gdLst/>
            <a:ahLst/>
            <a:cxnLst/>
            <a:rect l="l" t="t" r="r" b="b"/>
            <a:pathLst>
              <a:path w="1035050" h="1035050">
                <a:moveTo>
                  <a:pt x="1034770" y="517385"/>
                </a:moveTo>
                <a:lnTo>
                  <a:pt x="1032656" y="564476"/>
                </a:lnTo>
                <a:lnTo>
                  <a:pt x="1026434" y="610384"/>
                </a:lnTo>
                <a:lnTo>
                  <a:pt x="1016288" y="654924"/>
                </a:lnTo>
                <a:lnTo>
                  <a:pt x="1002400" y="697915"/>
                </a:lnTo>
                <a:lnTo>
                  <a:pt x="984954" y="739173"/>
                </a:lnTo>
                <a:lnTo>
                  <a:pt x="964130" y="778516"/>
                </a:lnTo>
                <a:lnTo>
                  <a:pt x="940113" y="815762"/>
                </a:lnTo>
                <a:lnTo>
                  <a:pt x="913085" y="850727"/>
                </a:lnTo>
                <a:lnTo>
                  <a:pt x="883229" y="883229"/>
                </a:lnTo>
                <a:lnTo>
                  <a:pt x="850727" y="913085"/>
                </a:lnTo>
                <a:lnTo>
                  <a:pt x="815762" y="940113"/>
                </a:lnTo>
                <a:lnTo>
                  <a:pt x="778516" y="964130"/>
                </a:lnTo>
                <a:lnTo>
                  <a:pt x="739173" y="984954"/>
                </a:lnTo>
                <a:lnTo>
                  <a:pt x="697915" y="1002400"/>
                </a:lnTo>
                <a:lnTo>
                  <a:pt x="654924" y="1016288"/>
                </a:lnTo>
                <a:lnTo>
                  <a:pt x="610384" y="1026434"/>
                </a:lnTo>
                <a:lnTo>
                  <a:pt x="564476" y="1032656"/>
                </a:lnTo>
                <a:lnTo>
                  <a:pt x="517385" y="1034770"/>
                </a:lnTo>
                <a:lnTo>
                  <a:pt x="470293" y="1032656"/>
                </a:lnTo>
                <a:lnTo>
                  <a:pt x="424386" y="1026434"/>
                </a:lnTo>
                <a:lnTo>
                  <a:pt x="379846" y="1016288"/>
                </a:lnTo>
                <a:lnTo>
                  <a:pt x="336855" y="1002400"/>
                </a:lnTo>
                <a:lnTo>
                  <a:pt x="295597" y="984954"/>
                </a:lnTo>
                <a:lnTo>
                  <a:pt x="256254" y="964130"/>
                </a:lnTo>
                <a:lnTo>
                  <a:pt x="219008" y="940113"/>
                </a:lnTo>
                <a:lnTo>
                  <a:pt x="184043" y="913085"/>
                </a:lnTo>
                <a:lnTo>
                  <a:pt x="151541" y="883229"/>
                </a:lnTo>
                <a:lnTo>
                  <a:pt x="121684" y="850727"/>
                </a:lnTo>
                <a:lnTo>
                  <a:pt x="94656" y="815762"/>
                </a:lnTo>
                <a:lnTo>
                  <a:pt x="70639" y="778516"/>
                </a:lnTo>
                <a:lnTo>
                  <a:pt x="49816" y="739173"/>
                </a:lnTo>
                <a:lnTo>
                  <a:pt x="32369" y="697915"/>
                </a:lnTo>
                <a:lnTo>
                  <a:pt x="18481" y="654924"/>
                </a:lnTo>
                <a:lnTo>
                  <a:pt x="8335" y="610384"/>
                </a:lnTo>
                <a:lnTo>
                  <a:pt x="2114" y="564476"/>
                </a:lnTo>
                <a:lnTo>
                  <a:pt x="0" y="517385"/>
                </a:lnTo>
                <a:lnTo>
                  <a:pt x="2114" y="470293"/>
                </a:lnTo>
                <a:lnTo>
                  <a:pt x="8335" y="424386"/>
                </a:lnTo>
                <a:lnTo>
                  <a:pt x="18481" y="379846"/>
                </a:lnTo>
                <a:lnTo>
                  <a:pt x="32369" y="336855"/>
                </a:lnTo>
                <a:lnTo>
                  <a:pt x="49816" y="295597"/>
                </a:lnTo>
                <a:lnTo>
                  <a:pt x="70639" y="256254"/>
                </a:lnTo>
                <a:lnTo>
                  <a:pt x="94656" y="219008"/>
                </a:lnTo>
                <a:lnTo>
                  <a:pt x="121684" y="184043"/>
                </a:lnTo>
                <a:lnTo>
                  <a:pt x="151541" y="151541"/>
                </a:lnTo>
                <a:lnTo>
                  <a:pt x="184043" y="121684"/>
                </a:lnTo>
                <a:lnTo>
                  <a:pt x="219008" y="94656"/>
                </a:lnTo>
                <a:lnTo>
                  <a:pt x="256254" y="70639"/>
                </a:lnTo>
                <a:lnTo>
                  <a:pt x="295597" y="49816"/>
                </a:lnTo>
                <a:lnTo>
                  <a:pt x="336855" y="32369"/>
                </a:lnTo>
                <a:lnTo>
                  <a:pt x="379846" y="18481"/>
                </a:lnTo>
                <a:lnTo>
                  <a:pt x="424386" y="8335"/>
                </a:lnTo>
                <a:lnTo>
                  <a:pt x="470293" y="2114"/>
                </a:lnTo>
                <a:lnTo>
                  <a:pt x="517385" y="0"/>
                </a:lnTo>
                <a:lnTo>
                  <a:pt x="564476" y="2114"/>
                </a:lnTo>
                <a:lnTo>
                  <a:pt x="610384" y="8335"/>
                </a:lnTo>
                <a:lnTo>
                  <a:pt x="654924" y="18481"/>
                </a:lnTo>
                <a:lnTo>
                  <a:pt x="697915" y="32369"/>
                </a:lnTo>
                <a:lnTo>
                  <a:pt x="739173" y="49816"/>
                </a:lnTo>
                <a:lnTo>
                  <a:pt x="778516" y="70639"/>
                </a:lnTo>
                <a:lnTo>
                  <a:pt x="815762" y="94656"/>
                </a:lnTo>
                <a:lnTo>
                  <a:pt x="850727" y="121684"/>
                </a:lnTo>
                <a:lnTo>
                  <a:pt x="883229" y="151541"/>
                </a:lnTo>
                <a:lnTo>
                  <a:pt x="913085" y="184043"/>
                </a:lnTo>
                <a:lnTo>
                  <a:pt x="940113" y="219008"/>
                </a:lnTo>
                <a:lnTo>
                  <a:pt x="964130" y="256254"/>
                </a:lnTo>
                <a:lnTo>
                  <a:pt x="984954" y="295597"/>
                </a:lnTo>
                <a:lnTo>
                  <a:pt x="1002400" y="336855"/>
                </a:lnTo>
                <a:lnTo>
                  <a:pt x="1016288" y="379846"/>
                </a:lnTo>
                <a:lnTo>
                  <a:pt x="1026434" y="424386"/>
                </a:lnTo>
                <a:lnTo>
                  <a:pt x="1032656" y="470293"/>
                </a:lnTo>
                <a:lnTo>
                  <a:pt x="1034770" y="517385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2" name="CustomShape 38"/>
          <p:cNvSpPr/>
          <p:nvPr/>
        </p:nvSpPr>
        <p:spPr>
          <a:xfrm>
            <a:off x="7869960" y="2288160"/>
            <a:ext cx="1275840" cy="360"/>
          </a:xfrm>
          <a:custGeom>
            <a:avLst/>
            <a:gdLst/>
            <a:ahLst/>
            <a:cxnLst/>
            <a:rect l="l" t="t" r="r" b="b"/>
            <a:pathLst>
              <a:path w="1276984">
                <a:moveTo>
                  <a:pt x="0" y="0"/>
                </a:moveTo>
                <a:lnTo>
                  <a:pt x="1276426" y="0"/>
                </a:lnTo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3" name="CustomShape 39"/>
          <p:cNvSpPr/>
          <p:nvPr/>
        </p:nvSpPr>
        <p:spPr>
          <a:xfrm>
            <a:off x="7740000" y="301212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77"/>
                </a:moveTo>
                <a:lnTo>
                  <a:pt x="119557" y="297129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4" name="CustomShape 40"/>
          <p:cNvSpPr/>
          <p:nvPr/>
        </p:nvSpPr>
        <p:spPr>
          <a:xfrm>
            <a:off x="9150120" y="3762000"/>
            <a:ext cx="1033920" cy="1033920"/>
          </a:xfrm>
          <a:custGeom>
            <a:avLst/>
            <a:gdLst/>
            <a:ahLst/>
            <a:cxnLst/>
            <a:rect l="l" t="t" r="r" b="b"/>
            <a:pathLst>
              <a:path w="1035050" h="1035050">
                <a:moveTo>
                  <a:pt x="1034770" y="517385"/>
                </a:moveTo>
                <a:lnTo>
                  <a:pt x="1032656" y="564476"/>
                </a:lnTo>
                <a:lnTo>
                  <a:pt x="1026434" y="610384"/>
                </a:lnTo>
                <a:lnTo>
                  <a:pt x="1016288" y="654924"/>
                </a:lnTo>
                <a:lnTo>
                  <a:pt x="1002400" y="697915"/>
                </a:lnTo>
                <a:lnTo>
                  <a:pt x="984954" y="739173"/>
                </a:lnTo>
                <a:lnTo>
                  <a:pt x="964130" y="778516"/>
                </a:lnTo>
                <a:lnTo>
                  <a:pt x="940113" y="815762"/>
                </a:lnTo>
                <a:lnTo>
                  <a:pt x="913085" y="850727"/>
                </a:lnTo>
                <a:lnTo>
                  <a:pt x="883229" y="883229"/>
                </a:lnTo>
                <a:lnTo>
                  <a:pt x="850727" y="913085"/>
                </a:lnTo>
                <a:lnTo>
                  <a:pt x="815762" y="940113"/>
                </a:lnTo>
                <a:lnTo>
                  <a:pt x="778516" y="964130"/>
                </a:lnTo>
                <a:lnTo>
                  <a:pt x="739173" y="984954"/>
                </a:lnTo>
                <a:lnTo>
                  <a:pt x="697915" y="1002400"/>
                </a:lnTo>
                <a:lnTo>
                  <a:pt x="654924" y="1016288"/>
                </a:lnTo>
                <a:lnTo>
                  <a:pt x="610384" y="1026434"/>
                </a:lnTo>
                <a:lnTo>
                  <a:pt x="564476" y="1032656"/>
                </a:lnTo>
                <a:lnTo>
                  <a:pt x="517385" y="1034770"/>
                </a:lnTo>
                <a:lnTo>
                  <a:pt x="470293" y="1032656"/>
                </a:lnTo>
                <a:lnTo>
                  <a:pt x="424386" y="1026434"/>
                </a:lnTo>
                <a:lnTo>
                  <a:pt x="379846" y="1016288"/>
                </a:lnTo>
                <a:lnTo>
                  <a:pt x="336855" y="1002400"/>
                </a:lnTo>
                <a:lnTo>
                  <a:pt x="295597" y="984954"/>
                </a:lnTo>
                <a:lnTo>
                  <a:pt x="256254" y="964130"/>
                </a:lnTo>
                <a:lnTo>
                  <a:pt x="219008" y="940113"/>
                </a:lnTo>
                <a:lnTo>
                  <a:pt x="184043" y="913085"/>
                </a:lnTo>
                <a:lnTo>
                  <a:pt x="151541" y="883229"/>
                </a:lnTo>
                <a:lnTo>
                  <a:pt x="121684" y="850727"/>
                </a:lnTo>
                <a:lnTo>
                  <a:pt x="94656" y="815762"/>
                </a:lnTo>
                <a:lnTo>
                  <a:pt x="70639" y="778516"/>
                </a:lnTo>
                <a:lnTo>
                  <a:pt x="49816" y="739173"/>
                </a:lnTo>
                <a:lnTo>
                  <a:pt x="32369" y="697915"/>
                </a:lnTo>
                <a:lnTo>
                  <a:pt x="18481" y="654924"/>
                </a:lnTo>
                <a:lnTo>
                  <a:pt x="8335" y="610384"/>
                </a:lnTo>
                <a:lnTo>
                  <a:pt x="2114" y="564476"/>
                </a:lnTo>
                <a:lnTo>
                  <a:pt x="0" y="517385"/>
                </a:lnTo>
                <a:lnTo>
                  <a:pt x="2114" y="470293"/>
                </a:lnTo>
                <a:lnTo>
                  <a:pt x="8335" y="424386"/>
                </a:lnTo>
                <a:lnTo>
                  <a:pt x="18481" y="379846"/>
                </a:lnTo>
                <a:lnTo>
                  <a:pt x="32369" y="336855"/>
                </a:lnTo>
                <a:lnTo>
                  <a:pt x="49816" y="295597"/>
                </a:lnTo>
                <a:lnTo>
                  <a:pt x="70639" y="256254"/>
                </a:lnTo>
                <a:lnTo>
                  <a:pt x="94656" y="219008"/>
                </a:lnTo>
                <a:lnTo>
                  <a:pt x="121684" y="184043"/>
                </a:lnTo>
                <a:lnTo>
                  <a:pt x="151541" y="151541"/>
                </a:lnTo>
                <a:lnTo>
                  <a:pt x="184043" y="121684"/>
                </a:lnTo>
                <a:lnTo>
                  <a:pt x="219008" y="94656"/>
                </a:lnTo>
                <a:lnTo>
                  <a:pt x="256254" y="70639"/>
                </a:lnTo>
                <a:lnTo>
                  <a:pt x="295597" y="49816"/>
                </a:lnTo>
                <a:lnTo>
                  <a:pt x="336855" y="32369"/>
                </a:lnTo>
                <a:lnTo>
                  <a:pt x="379846" y="18481"/>
                </a:lnTo>
                <a:lnTo>
                  <a:pt x="424386" y="8335"/>
                </a:lnTo>
                <a:lnTo>
                  <a:pt x="470293" y="2114"/>
                </a:lnTo>
                <a:lnTo>
                  <a:pt x="517385" y="0"/>
                </a:lnTo>
                <a:lnTo>
                  <a:pt x="564476" y="2114"/>
                </a:lnTo>
                <a:lnTo>
                  <a:pt x="610384" y="8335"/>
                </a:lnTo>
                <a:lnTo>
                  <a:pt x="654924" y="18481"/>
                </a:lnTo>
                <a:lnTo>
                  <a:pt x="697915" y="32369"/>
                </a:lnTo>
                <a:lnTo>
                  <a:pt x="739173" y="49816"/>
                </a:lnTo>
                <a:lnTo>
                  <a:pt x="778516" y="70639"/>
                </a:lnTo>
                <a:lnTo>
                  <a:pt x="815762" y="94656"/>
                </a:lnTo>
                <a:lnTo>
                  <a:pt x="850727" y="121684"/>
                </a:lnTo>
                <a:lnTo>
                  <a:pt x="883229" y="151541"/>
                </a:lnTo>
                <a:lnTo>
                  <a:pt x="913085" y="184043"/>
                </a:lnTo>
                <a:lnTo>
                  <a:pt x="940113" y="219008"/>
                </a:lnTo>
                <a:lnTo>
                  <a:pt x="964130" y="256254"/>
                </a:lnTo>
                <a:lnTo>
                  <a:pt x="984954" y="295597"/>
                </a:lnTo>
                <a:lnTo>
                  <a:pt x="1002400" y="336855"/>
                </a:lnTo>
                <a:lnTo>
                  <a:pt x="1016288" y="379846"/>
                </a:lnTo>
                <a:lnTo>
                  <a:pt x="1026434" y="424386"/>
                </a:lnTo>
                <a:lnTo>
                  <a:pt x="1032656" y="470293"/>
                </a:lnTo>
                <a:lnTo>
                  <a:pt x="1034770" y="517385"/>
                </a:lnTo>
                <a:close/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5" name="CustomShape 41"/>
          <p:cNvSpPr/>
          <p:nvPr/>
        </p:nvSpPr>
        <p:spPr>
          <a:xfrm>
            <a:off x="7869960" y="4279320"/>
            <a:ext cx="1275840" cy="360"/>
          </a:xfrm>
          <a:custGeom>
            <a:avLst/>
            <a:gdLst/>
            <a:ahLst/>
            <a:cxnLst/>
            <a:rect l="l" t="t" r="r" b="b"/>
            <a:pathLst>
              <a:path w="1276984">
                <a:moveTo>
                  <a:pt x="0" y="0"/>
                </a:moveTo>
                <a:lnTo>
                  <a:pt x="1276426" y="0"/>
                </a:lnTo>
              </a:path>
            </a:pathLst>
          </a:custGeom>
          <a:noFill/>
          <a:ln w="12600">
            <a:solidFill>
              <a:srgbClr val="00354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6" name="CustomShape 42"/>
          <p:cNvSpPr/>
          <p:nvPr/>
        </p:nvSpPr>
        <p:spPr>
          <a:xfrm>
            <a:off x="7858440" y="487080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0" y="0"/>
                </a:moveTo>
                <a:lnTo>
                  <a:pt x="276123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7" name="CustomShape 43"/>
          <p:cNvSpPr/>
          <p:nvPr/>
        </p:nvSpPr>
        <p:spPr>
          <a:xfrm>
            <a:off x="7858440" y="487080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276123" y="0"/>
                </a:moveTo>
                <a:lnTo>
                  <a:pt x="0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8" name="CustomShape 44"/>
          <p:cNvSpPr/>
          <p:nvPr/>
        </p:nvSpPr>
        <p:spPr>
          <a:xfrm>
            <a:off x="2970720" y="300564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77"/>
                </a:moveTo>
                <a:lnTo>
                  <a:pt x="119557" y="297129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479" name="Table 45"/>
          <p:cNvGraphicFramePr/>
          <p:nvPr>
            <p:extLst>
              <p:ext uri="{D42A27DB-BD31-4B8C-83A1-F6EECF244321}">
                <p14:modId xmlns:p14="http://schemas.microsoft.com/office/powerpoint/2010/main" val="122583857"/>
              </p:ext>
            </p:extLst>
          </p:nvPr>
        </p:nvGraphicFramePr>
        <p:xfrm>
          <a:off x="1071360" y="2125240"/>
          <a:ext cx="3355200" cy="1107919"/>
        </p:xfrm>
        <a:graphic>
          <a:graphicData uri="http://schemas.openxmlformats.org/drawingml/2006/table">
            <a:tbl>
              <a:tblPr/>
              <a:tblGrid>
                <a:gridCol w="218880"/>
                <a:gridCol w="544680"/>
                <a:gridCol w="218880"/>
                <a:gridCol w="335160"/>
                <a:gridCol w="218880"/>
                <a:gridCol w="493200"/>
                <a:gridCol w="218880"/>
                <a:gridCol w="218880"/>
                <a:gridCol w="887760"/>
              </a:tblGrid>
              <a:tr h="444799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R w="12240">
                      <a:solidFill>
                        <a:srgbClr val="4ABC93"/>
                      </a:solidFill>
                    </a:lnR>
                    <a:lnT w="12240">
                      <a:solidFill>
                        <a:srgbClr val="4ABC93"/>
                      </a:solidFill>
                    </a:lnT>
                    <a:lnB w="12240">
                      <a:solidFill>
                        <a:srgbClr val="4ABC93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100440">
                        <a:lnSpc>
                          <a:spcPts val="57"/>
                        </a:lnSpc>
                      </a:pPr>
                      <a:r>
                        <a:rPr lang="ru-RU" sz="1100" b="1" strike="noStrike" spc="7" dirty="0" smtClean="0">
                          <a:solidFill>
                            <a:srgbClr val="00354D"/>
                          </a:solidFill>
                          <a:latin typeface="Open Sans"/>
                        </a:rPr>
                        <a:t>Фирм</a:t>
                      </a:r>
                    </a:p>
                    <a:p>
                      <a:pPr marL="1004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1004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1004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1004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1004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1004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1004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1004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100440">
                        <a:lnSpc>
                          <a:spcPts val="57"/>
                        </a:lnSpc>
                      </a:pPr>
                      <a:r>
                        <a:rPr lang="ru-RU" sz="1100" b="1" strike="noStrike" spc="7" dirty="0" smtClean="0">
                          <a:solidFill>
                            <a:srgbClr val="00354D"/>
                          </a:solidFill>
                          <a:latin typeface="Open Sans"/>
                        </a:rPr>
                        <a:t>а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R w="12240">
                      <a:solidFill>
                        <a:srgbClr val="4ABC93"/>
                      </a:solidFill>
                    </a:lnR>
                    <a:lnT w="12240">
                      <a:solidFill>
                        <a:srgbClr val="4ABC93"/>
                      </a:solidFill>
                    </a:lnT>
                    <a:lnB w="12240">
                      <a:solidFill>
                        <a:srgbClr val="4ABC93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R w="12240">
                      <a:solidFill>
                        <a:srgbClr val="4ABC93"/>
                      </a:solidFill>
                    </a:lnR>
                    <a:lnT w="12240">
                      <a:solidFill>
                        <a:srgbClr val="4ABC93"/>
                      </a:solidFill>
                    </a:lnT>
                    <a:lnB w="12240">
                      <a:solidFill>
                        <a:srgbClr val="4ABC93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12492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lang="ru-RU" sz="1100" b="1" strike="noStrike" spc="-1">
                          <a:solidFill>
                            <a:srgbClr val="00354D"/>
                          </a:solidFill>
                          <a:latin typeface="Arial"/>
                        </a:rPr>
                        <a:t>™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R w="12240">
                      <a:solidFill>
                        <a:srgbClr val="4ABC93"/>
                      </a:solidFill>
                    </a:lnR>
                    <a:lnT w="12240">
                      <a:solidFill>
                        <a:srgbClr val="4ABC93"/>
                      </a:solidFill>
                    </a:lnT>
                    <a:lnB w="12240">
                      <a:solidFill>
                        <a:srgbClr val="4ABC93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R w="12240">
                      <a:solidFill>
                        <a:srgbClr val="4ABC93"/>
                      </a:solidFill>
                    </a:lnR>
                    <a:lnT w="12240">
                      <a:solidFill>
                        <a:srgbClr val="4ABC93"/>
                      </a:solidFill>
                    </a:lnT>
                    <a:lnB w="12240">
                      <a:solidFill>
                        <a:srgbClr val="4ABC93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80640">
                        <a:lnSpc>
                          <a:spcPts val="57"/>
                        </a:lnSpc>
                      </a:pPr>
                      <a:r>
                        <a:rPr lang="ru-RU" sz="1100" b="1" strike="noStrike" spc="7" dirty="0" smtClean="0">
                          <a:solidFill>
                            <a:srgbClr val="00354D"/>
                          </a:solidFill>
                          <a:latin typeface="Open Sans"/>
                        </a:rPr>
                        <a:t>Фи</a:t>
                      </a: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r>
                        <a:rPr lang="ru-RU" sz="1100" b="1" strike="noStrike" spc="7" dirty="0" err="1" smtClean="0">
                          <a:solidFill>
                            <a:srgbClr val="00354D"/>
                          </a:solidFill>
                          <a:latin typeface="Open Sans"/>
                        </a:rPr>
                        <a:t>Рм</a:t>
                      </a: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endParaRPr lang="ru-RU" sz="1100" b="1" strike="noStrike" spc="7" dirty="0" smtClean="0">
                        <a:solidFill>
                          <a:srgbClr val="00354D"/>
                        </a:solidFill>
                        <a:latin typeface="Open Sans"/>
                      </a:endParaRPr>
                    </a:p>
                    <a:p>
                      <a:pPr marL="80640">
                        <a:lnSpc>
                          <a:spcPts val="57"/>
                        </a:lnSpc>
                      </a:pPr>
                      <a:r>
                        <a:rPr lang="ru-RU" sz="1100" b="1" strike="noStrike" spc="7" dirty="0" smtClean="0">
                          <a:solidFill>
                            <a:srgbClr val="00354D"/>
                          </a:solidFill>
                          <a:latin typeface="Open Sans"/>
                        </a:rPr>
                        <a:t>а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T w="12240">
                      <a:solidFill>
                        <a:srgbClr val="4ABC93"/>
                      </a:solidFill>
                    </a:lnT>
                    <a:lnB w="12240">
                      <a:solidFill>
                        <a:srgbClr val="4ABC93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240">
                      <a:solidFill>
                        <a:srgbClr val="4ABC93"/>
                      </a:solidFill>
                    </a:lnR>
                    <a:lnT w="12240">
                      <a:solidFill>
                        <a:srgbClr val="4ABC93"/>
                      </a:solidFill>
                    </a:lnT>
                    <a:lnB w="12240">
                      <a:solidFill>
                        <a:srgbClr val="00354C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R w="12240">
                      <a:solidFill>
                        <a:srgbClr val="4ABC93"/>
                      </a:solidFill>
                    </a:lnR>
                    <a:lnT w="12240">
                      <a:solidFill>
                        <a:srgbClr val="4ABC93"/>
                      </a:solidFill>
                    </a:lnT>
                    <a:lnB w="12240">
                      <a:solidFill>
                        <a:srgbClr val="00354C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B w="12240">
                      <a:solidFill>
                        <a:srgbClr val="00354C"/>
                      </a:solidFill>
                    </a:lnB>
                    <a:noFill/>
                  </a:tcPr>
                </a:tc>
              </a:tr>
              <a:tr h="663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240">
                      <a:solidFill>
                        <a:srgbClr val="4ABC93"/>
                      </a:solidFill>
                    </a:lnR>
                    <a:lnT w="12240">
                      <a:solidFill>
                        <a:srgbClr val="00354C"/>
                      </a:solidFill>
                    </a:lnT>
                    <a:lnB w="12240">
                      <a:solidFill>
                        <a:srgbClr val="4ABC93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R w="12240">
                      <a:solidFill>
                        <a:srgbClr val="4ABC93"/>
                      </a:solidFill>
                    </a:lnR>
                    <a:lnT w="12240">
                      <a:solidFill>
                        <a:srgbClr val="00354C"/>
                      </a:solidFill>
                    </a:lnT>
                    <a:lnB w="12240">
                      <a:solidFill>
                        <a:srgbClr val="4ABC93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240">
                      <a:solidFill>
                        <a:srgbClr val="4ABC93"/>
                      </a:solidFill>
                    </a:lnL>
                    <a:lnT w="12240">
                      <a:solidFill>
                        <a:srgbClr val="00354C"/>
                      </a:solidFill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480" name="CustomShape 46"/>
          <p:cNvSpPr/>
          <p:nvPr/>
        </p:nvSpPr>
        <p:spPr>
          <a:xfrm>
            <a:off x="6891480" y="6884640"/>
            <a:ext cx="2604240" cy="312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81" name="CustomShape 47"/>
          <p:cNvSpPr/>
          <p:nvPr/>
        </p:nvSpPr>
        <p:spPr>
          <a:xfrm>
            <a:off x="9285120" y="4083840"/>
            <a:ext cx="808560" cy="37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97640" indent="-184320">
              <a:lnSpc>
                <a:spcPct val="100000"/>
              </a:lnSpc>
              <a:spcBef>
                <a:spcPts val="99"/>
              </a:spcBef>
            </a:pPr>
            <a:r>
              <a:rPr lang="ru-RU" sz="800" b="0" strike="noStrike" spc="117">
                <a:solidFill>
                  <a:srgbClr val="00354D"/>
                </a:solidFill>
                <a:latin typeface="Arial Narrow"/>
                <a:ea typeface="DejaVu Sans"/>
              </a:rPr>
              <a:t>Выравнивание  </a:t>
            </a:r>
            <a:r>
              <a:rPr lang="ru-RU" sz="800" b="0" strike="noStrike" spc="128">
                <a:solidFill>
                  <a:srgbClr val="00354D"/>
                </a:solidFill>
                <a:latin typeface="Arial Narrow"/>
                <a:ea typeface="DejaVu Sans"/>
              </a:rPr>
              <a:t>по</a:t>
            </a:r>
            <a:r>
              <a:rPr lang="ru-RU" sz="800" b="0" strike="noStrike" spc="-1">
                <a:solidFill>
                  <a:srgbClr val="00354D"/>
                </a:solidFill>
                <a:latin typeface="Arial Narrow"/>
                <a:ea typeface="DejaVu Sans"/>
              </a:rPr>
              <a:t> </a:t>
            </a:r>
            <a:r>
              <a:rPr lang="ru-RU" sz="800" b="0" strike="noStrike" spc="103">
                <a:solidFill>
                  <a:srgbClr val="00354D"/>
                </a:solidFill>
                <a:latin typeface="Arial Narrow"/>
                <a:ea typeface="DejaVu Sans"/>
              </a:rPr>
              <a:t>краю,</a:t>
            </a:r>
            <a:endParaRPr lang="ru-RU" sz="800" b="0" strike="noStrike" spc="-1">
              <a:latin typeface="Arial"/>
            </a:endParaRPr>
          </a:p>
          <a:p>
            <a:pPr marL="29160" indent="-184320">
              <a:lnSpc>
                <a:spcPct val="100000"/>
              </a:lnSpc>
            </a:pPr>
            <a:r>
              <a:rPr lang="ru-RU" sz="800" b="0" strike="noStrike" spc="66">
                <a:solidFill>
                  <a:srgbClr val="00354D"/>
                </a:solidFill>
                <a:latin typeface="Arial Narrow"/>
                <a:ea typeface="DejaVu Sans"/>
              </a:rPr>
              <a:t>а</a:t>
            </a:r>
            <a:r>
              <a:rPr lang="ru-RU" sz="800" b="0" strike="noStrike" spc="-1">
                <a:solidFill>
                  <a:srgbClr val="00354D"/>
                </a:solidFill>
                <a:latin typeface="Arial Narrow"/>
                <a:ea typeface="DejaVu Sans"/>
              </a:rPr>
              <a:t> </a:t>
            </a:r>
            <a:r>
              <a:rPr lang="ru-RU" sz="800" b="0" strike="noStrike" spc="111">
                <a:solidFill>
                  <a:srgbClr val="00354D"/>
                </a:solidFill>
                <a:latin typeface="Arial Narrow"/>
                <a:ea typeface="DejaVu Sans"/>
              </a:rPr>
              <a:t>не</a:t>
            </a:r>
            <a:r>
              <a:rPr lang="ru-RU" sz="800" b="0" strike="noStrike" spc="-1">
                <a:solidFill>
                  <a:srgbClr val="00354D"/>
                </a:solidFill>
                <a:latin typeface="Arial Narrow"/>
                <a:ea typeface="DejaVu Sans"/>
              </a:rPr>
              <a:t> </a:t>
            </a:r>
            <a:r>
              <a:rPr lang="ru-RU" sz="800" b="0" strike="noStrike" spc="128">
                <a:solidFill>
                  <a:srgbClr val="00354D"/>
                </a:solidFill>
                <a:latin typeface="Arial Narrow"/>
                <a:ea typeface="DejaVu Sans"/>
              </a:rPr>
              <a:t>по</a:t>
            </a:r>
            <a:r>
              <a:rPr lang="ru-RU" sz="800" b="0" strike="noStrike" spc="-1">
                <a:solidFill>
                  <a:srgbClr val="00354D"/>
                </a:solidFill>
                <a:latin typeface="Arial Narrow"/>
                <a:ea typeface="DejaVu Sans"/>
              </a:rPr>
              <a:t> </a:t>
            </a:r>
            <a:r>
              <a:rPr lang="ru-RU" sz="800" b="0" strike="noStrike" spc="123">
                <a:solidFill>
                  <a:srgbClr val="00354D"/>
                </a:solidFill>
                <a:latin typeface="Arial Narrow"/>
                <a:ea typeface="DejaVu Sans"/>
              </a:rPr>
              <a:t>центру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482" name="CustomShape 48"/>
          <p:cNvSpPr/>
          <p:nvPr/>
        </p:nvSpPr>
        <p:spPr>
          <a:xfrm>
            <a:off x="5832000" y="6805761"/>
            <a:ext cx="4319640" cy="4752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12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483" name="Line 49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84" name="Line 50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86" name="object 3"/>
          <p:cNvPicPr/>
          <p:nvPr/>
        </p:nvPicPr>
        <p:blipFill>
          <a:blip r:embed="rId2"/>
          <a:stretch/>
        </p:blipFill>
        <p:spPr>
          <a:xfrm>
            <a:off x="993600" y="1688040"/>
            <a:ext cx="3355560" cy="2316960"/>
          </a:xfrm>
          <a:prstGeom prst="rect">
            <a:avLst/>
          </a:prstGeom>
          <a:ln>
            <a:noFill/>
          </a:ln>
        </p:spPr>
      </p:pic>
      <p:sp>
        <p:nvSpPr>
          <p:cNvPr id="487" name="CustomShape 2"/>
          <p:cNvSpPr/>
          <p:nvPr/>
        </p:nvSpPr>
        <p:spPr>
          <a:xfrm>
            <a:off x="897120" y="1612440"/>
            <a:ext cx="3557520" cy="110160"/>
          </a:xfrm>
          <a:custGeom>
            <a:avLst/>
            <a:gdLst/>
            <a:ahLst/>
            <a:cxnLst/>
            <a:rect l="l" t="t" r="r" b="b"/>
            <a:pathLst>
              <a:path w="3558540" h="111125">
                <a:moveTo>
                  <a:pt x="3555005" y="0"/>
                </a:moveTo>
                <a:lnTo>
                  <a:pt x="325" y="0"/>
                </a:lnTo>
                <a:lnTo>
                  <a:pt x="0" y="61738"/>
                </a:lnTo>
                <a:lnTo>
                  <a:pt x="10149" y="93806"/>
                </a:lnTo>
                <a:lnTo>
                  <a:pt x="40005" y="106547"/>
                </a:lnTo>
                <a:lnTo>
                  <a:pt x="98801" y="110299"/>
                </a:lnTo>
                <a:lnTo>
                  <a:pt x="2650828" y="108699"/>
                </a:lnTo>
                <a:lnTo>
                  <a:pt x="3455284" y="110655"/>
                </a:lnTo>
                <a:lnTo>
                  <a:pt x="3506517" y="109712"/>
                </a:lnTo>
                <a:lnTo>
                  <a:pt x="3541455" y="98993"/>
                </a:lnTo>
                <a:lnTo>
                  <a:pt x="3558527" y="77315"/>
                </a:lnTo>
                <a:lnTo>
                  <a:pt x="3556160" y="43497"/>
                </a:lnTo>
                <a:lnTo>
                  <a:pt x="3554156" y="32838"/>
                </a:lnTo>
                <a:lnTo>
                  <a:pt x="3554006" y="21944"/>
                </a:lnTo>
                <a:lnTo>
                  <a:pt x="3554644" y="10952"/>
                </a:lnTo>
                <a:lnTo>
                  <a:pt x="355500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88" name="CustomShape 3"/>
          <p:cNvSpPr/>
          <p:nvPr/>
        </p:nvSpPr>
        <p:spPr>
          <a:xfrm>
            <a:off x="897120" y="1612440"/>
            <a:ext cx="3557520" cy="110160"/>
          </a:xfrm>
          <a:custGeom>
            <a:avLst/>
            <a:gdLst/>
            <a:ahLst/>
            <a:cxnLst/>
            <a:rect l="l" t="t" r="r" b="b"/>
            <a:pathLst>
              <a:path w="3558540" h="111125">
                <a:moveTo>
                  <a:pt x="98801" y="110299"/>
                </a:moveTo>
                <a:lnTo>
                  <a:pt x="40005" y="106547"/>
                </a:lnTo>
                <a:lnTo>
                  <a:pt x="10149" y="93806"/>
                </a:lnTo>
                <a:lnTo>
                  <a:pt x="0" y="61738"/>
                </a:lnTo>
                <a:lnTo>
                  <a:pt x="325" y="0"/>
                </a:lnTo>
                <a:lnTo>
                  <a:pt x="3555005" y="0"/>
                </a:lnTo>
                <a:lnTo>
                  <a:pt x="3554644" y="10952"/>
                </a:lnTo>
                <a:lnTo>
                  <a:pt x="3554006" y="21944"/>
                </a:lnTo>
                <a:lnTo>
                  <a:pt x="3554156" y="32838"/>
                </a:lnTo>
                <a:lnTo>
                  <a:pt x="3556160" y="43497"/>
                </a:lnTo>
                <a:lnTo>
                  <a:pt x="3558527" y="77315"/>
                </a:lnTo>
                <a:lnTo>
                  <a:pt x="3541455" y="98993"/>
                </a:lnTo>
                <a:lnTo>
                  <a:pt x="3506517" y="109712"/>
                </a:lnTo>
                <a:lnTo>
                  <a:pt x="3455284" y="110655"/>
                </a:lnTo>
                <a:lnTo>
                  <a:pt x="3405002" y="110517"/>
                </a:lnTo>
                <a:lnTo>
                  <a:pt x="3354720" y="110366"/>
                </a:lnTo>
                <a:lnTo>
                  <a:pt x="3304439" y="110207"/>
                </a:lnTo>
                <a:lnTo>
                  <a:pt x="3254159" y="110042"/>
                </a:lnTo>
                <a:lnTo>
                  <a:pt x="3203879" y="109874"/>
                </a:lnTo>
                <a:lnTo>
                  <a:pt x="3153599" y="109705"/>
                </a:lnTo>
                <a:lnTo>
                  <a:pt x="3103320" y="109540"/>
                </a:lnTo>
                <a:lnTo>
                  <a:pt x="3053042" y="109381"/>
                </a:lnTo>
                <a:lnTo>
                  <a:pt x="3002764" y="109232"/>
                </a:lnTo>
                <a:lnTo>
                  <a:pt x="2952486" y="109094"/>
                </a:lnTo>
                <a:lnTo>
                  <a:pt x="2902209" y="108972"/>
                </a:lnTo>
                <a:lnTo>
                  <a:pt x="2851932" y="108869"/>
                </a:lnTo>
                <a:lnTo>
                  <a:pt x="2801655" y="108786"/>
                </a:lnTo>
                <a:lnTo>
                  <a:pt x="2751379" y="108729"/>
                </a:lnTo>
                <a:lnTo>
                  <a:pt x="2701104" y="108698"/>
                </a:lnTo>
                <a:lnTo>
                  <a:pt x="2650828" y="108699"/>
                </a:lnTo>
                <a:lnTo>
                  <a:pt x="2599787" y="108714"/>
                </a:lnTo>
                <a:lnTo>
                  <a:pt x="2548746" y="108730"/>
                </a:lnTo>
                <a:lnTo>
                  <a:pt x="2497705" y="108748"/>
                </a:lnTo>
                <a:lnTo>
                  <a:pt x="2446664" y="108767"/>
                </a:lnTo>
                <a:lnTo>
                  <a:pt x="2395623" y="108787"/>
                </a:lnTo>
                <a:lnTo>
                  <a:pt x="2344582" y="108808"/>
                </a:lnTo>
                <a:lnTo>
                  <a:pt x="2293541" y="108830"/>
                </a:lnTo>
                <a:lnTo>
                  <a:pt x="2242501" y="108853"/>
                </a:lnTo>
                <a:lnTo>
                  <a:pt x="2191460" y="108878"/>
                </a:lnTo>
                <a:lnTo>
                  <a:pt x="2140419" y="108903"/>
                </a:lnTo>
                <a:lnTo>
                  <a:pt x="2089378" y="108929"/>
                </a:lnTo>
                <a:lnTo>
                  <a:pt x="2038338" y="108956"/>
                </a:lnTo>
                <a:lnTo>
                  <a:pt x="1987297" y="108984"/>
                </a:lnTo>
                <a:lnTo>
                  <a:pt x="1936256" y="109013"/>
                </a:lnTo>
                <a:lnTo>
                  <a:pt x="1885215" y="109043"/>
                </a:lnTo>
                <a:lnTo>
                  <a:pt x="1834175" y="109073"/>
                </a:lnTo>
                <a:lnTo>
                  <a:pt x="1783134" y="109104"/>
                </a:lnTo>
                <a:lnTo>
                  <a:pt x="1732094" y="109136"/>
                </a:lnTo>
                <a:lnTo>
                  <a:pt x="1681053" y="109169"/>
                </a:lnTo>
                <a:lnTo>
                  <a:pt x="1630012" y="109202"/>
                </a:lnTo>
                <a:lnTo>
                  <a:pt x="1578972" y="109235"/>
                </a:lnTo>
                <a:lnTo>
                  <a:pt x="1527931" y="109270"/>
                </a:lnTo>
                <a:lnTo>
                  <a:pt x="1476891" y="109304"/>
                </a:lnTo>
                <a:lnTo>
                  <a:pt x="1425850" y="109339"/>
                </a:lnTo>
                <a:lnTo>
                  <a:pt x="1374810" y="109375"/>
                </a:lnTo>
                <a:lnTo>
                  <a:pt x="1323769" y="109411"/>
                </a:lnTo>
                <a:lnTo>
                  <a:pt x="1272729" y="109447"/>
                </a:lnTo>
                <a:lnTo>
                  <a:pt x="1221688" y="109484"/>
                </a:lnTo>
                <a:lnTo>
                  <a:pt x="1170648" y="109521"/>
                </a:lnTo>
                <a:lnTo>
                  <a:pt x="1119608" y="109558"/>
                </a:lnTo>
                <a:lnTo>
                  <a:pt x="1068567" y="109596"/>
                </a:lnTo>
                <a:lnTo>
                  <a:pt x="1017527" y="109633"/>
                </a:lnTo>
                <a:lnTo>
                  <a:pt x="966486" y="109671"/>
                </a:lnTo>
                <a:lnTo>
                  <a:pt x="915446" y="109709"/>
                </a:lnTo>
                <a:lnTo>
                  <a:pt x="864406" y="109747"/>
                </a:lnTo>
                <a:lnTo>
                  <a:pt x="813365" y="109785"/>
                </a:lnTo>
                <a:lnTo>
                  <a:pt x="762325" y="109823"/>
                </a:lnTo>
                <a:lnTo>
                  <a:pt x="711285" y="109861"/>
                </a:lnTo>
                <a:lnTo>
                  <a:pt x="660244" y="109899"/>
                </a:lnTo>
                <a:lnTo>
                  <a:pt x="609204" y="109936"/>
                </a:lnTo>
                <a:lnTo>
                  <a:pt x="558164" y="109974"/>
                </a:lnTo>
                <a:lnTo>
                  <a:pt x="507123" y="110011"/>
                </a:lnTo>
                <a:lnTo>
                  <a:pt x="456083" y="110048"/>
                </a:lnTo>
                <a:lnTo>
                  <a:pt x="405043" y="110085"/>
                </a:lnTo>
                <a:lnTo>
                  <a:pt x="354003" y="110122"/>
                </a:lnTo>
                <a:lnTo>
                  <a:pt x="302962" y="110158"/>
                </a:lnTo>
                <a:lnTo>
                  <a:pt x="251922" y="110194"/>
                </a:lnTo>
                <a:lnTo>
                  <a:pt x="200882" y="110229"/>
                </a:lnTo>
                <a:lnTo>
                  <a:pt x="149841" y="110264"/>
                </a:lnTo>
                <a:lnTo>
                  <a:pt x="98801" y="11029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89" name="object 6"/>
          <p:cNvPicPr/>
          <p:nvPr/>
        </p:nvPicPr>
        <p:blipFill>
          <a:blip r:embed="rId3"/>
          <a:stretch/>
        </p:blipFill>
        <p:spPr>
          <a:xfrm>
            <a:off x="1863720" y="3006720"/>
            <a:ext cx="169560" cy="173520"/>
          </a:xfrm>
          <a:prstGeom prst="rect">
            <a:avLst/>
          </a:prstGeom>
          <a:ln>
            <a:noFill/>
          </a:ln>
        </p:spPr>
      </p:pic>
      <p:pic>
        <p:nvPicPr>
          <p:cNvPr id="490" name="object 7"/>
          <p:cNvPicPr/>
          <p:nvPr/>
        </p:nvPicPr>
        <p:blipFill>
          <a:blip r:embed="rId4"/>
          <a:stretch/>
        </p:blipFill>
        <p:spPr>
          <a:xfrm>
            <a:off x="1864800" y="3202560"/>
            <a:ext cx="168840" cy="177120"/>
          </a:xfrm>
          <a:prstGeom prst="rect">
            <a:avLst/>
          </a:prstGeom>
          <a:ln>
            <a:noFill/>
          </a:ln>
        </p:spPr>
      </p:pic>
      <p:pic>
        <p:nvPicPr>
          <p:cNvPr id="491" name="object 8"/>
          <p:cNvPicPr/>
          <p:nvPr/>
        </p:nvPicPr>
        <p:blipFill>
          <a:blip r:embed="rId5"/>
          <a:stretch/>
        </p:blipFill>
        <p:spPr>
          <a:xfrm>
            <a:off x="2058840" y="3210120"/>
            <a:ext cx="172800" cy="170280"/>
          </a:xfrm>
          <a:prstGeom prst="rect">
            <a:avLst/>
          </a:prstGeom>
          <a:ln>
            <a:noFill/>
          </a:ln>
        </p:spPr>
      </p:pic>
      <p:pic>
        <p:nvPicPr>
          <p:cNvPr id="492" name="object 9"/>
          <p:cNvPicPr/>
          <p:nvPr/>
        </p:nvPicPr>
        <p:blipFill>
          <a:blip r:embed="rId6"/>
          <a:stretch/>
        </p:blipFill>
        <p:spPr>
          <a:xfrm>
            <a:off x="2058480" y="3009240"/>
            <a:ext cx="170640" cy="170640"/>
          </a:xfrm>
          <a:prstGeom prst="rect">
            <a:avLst/>
          </a:prstGeom>
          <a:ln>
            <a:noFill/>
          </a:ln>
        </p:spPr>
      </p:pic>
      <p:sp>
        <p:nvSpPr>
          <p:cNvPr id="493" name="CustomShape 4"/>
          <p:cNvSpPr/>
          <p:nvPr/>
        </p:nvSpPr>
        <p:spPr>
          <a:xfrm>
            <a:off x="1812960" y="2962440"/>
            <a:ext cx="462960" cy="461880"/>
          </a:xfrm>
          <a:custGeom>
            <a:avLst/>
            <a:gdLst/>
            <a:ahLst/>
            <a:cxnLst/>
            <a:rect l="l" t="t" r="r" b="b"/>
            <a:pathLst>
              <a:path w="464185" h="462914">
                <a:moveTo>
                  <a:pt x="228295" y="546"/>
                </a:moveTo>
                <a:lnTo>
                  <a:pt x="273664" y="686"/>
                </a:lnTo>
                <a:lnTo>
                  <a:pt x="319031" y="889"/>
                </a:lnTo>
                <a:lnTo>
                  <a:pt x="364392" y="824"/>
                </a:lnTo>
                <a:lnTo>
                  <a:pt x="409740" y="165"/>
                </a:lnTo>
                <a:lnTo>
                  <a:pt x="450294" y="9929"/>
                </a:lnTo>
                <a:lnTo>
                  <a:pt x="463626" y="49936"/>
                </a:lnTo>
                <a:lnTo>
                  <a:pt x="463095" y="101781"/>
                </a:lnTo>
                <a:lnTo>
                  <a:pt x="462741" y="153630"/>
                </a:lnTo>
                <a:lnTo>
                  <a:pt x="462546" y="205482"/>
                </a:lnTo>
                <a:lnTo>
                  <a:pt x="462490" y="257334"/>
                </a:lnTo>
                <a:lnTo>
                  <a:pt x="462557" y="309187"/>
                </a:lnTo>
                <a:lnTo>
                  <a:pt x="462725" y="361039"/>
                </a:lnTo>
                <a:lnTo>
                  <a:pt x="462978" y="412889"/>
                </a:lnTo>
                <a:lnTo>
                  <a:pt x="460472" y="435240"/>
                </a:lnTo>
                <a:lnTo>
                  <a:pt x="452102" y="450767"/>
                </a:lnTo>
                <a:lnTo>
                  <a:pt x="437019" y="459759"/>
                </a:lnTo>
                <a:lnTo>
                  <a:pt x="414375" y="462508"/>
                </a:lnTo>
                <a:lnTo>
                  <a:pt x="362525" y="462015"/>
                </a:lnTo>
                <a:lnTo>
                  <a:pt x="310673" y="461622"/>
                </a:lnTo>
                <a:lnTo>
                  <a:pt x="258819" y="461342"/>
                </a:lnTo>
                <a:lnTo>
                  <a:pt x="206965" y="461189"/>
                </a:lnTo>
                <a:lnTo>
                  <a:pt x="155111" y="461176"/>
                </a:lnTo>
                <a:lnTo>
                  <a:pt x="103259" y="461314"/>
                </a:lnTo>
                <a:lnTo>
                  <a:pt x="51409" y="461619"/>
                </a:lnTo>
                <a:lnTo>
                  <a:pt x="26949" y="458375"/>
                </a:lnTo>
                <a:lnTo>
                  <a:pt x="11045" y="448275"/>
                </a:lnTo>
                <a:lnTo>
                  <a:pt x="2471" y="431426"/>
                </a:lnTo>
                <a:lnTo>
                  <a:pt x="0" y="407936"/>
                </a:lnTo>
                <a:lnTo>
                  <a:pt x="305" y="356882"/>
                </a:lnTo>
                <a:lnTo>
                  <a:pt x="559" y="305826"/>
                </a:lnTo>
                <a:lnTo>
                  <a:pt x="742" y="254770"/>
                </a:lnTo>
                <a:lnTo>
                  <a:pt x="840" y="203715"/>
                </a:lnTo>
                <a:lnTo>
                  <a:pt x="834" y="152661"/>
                </a:lnTo>
                <a:lnTo>
                  <a:pt x="707" y="101608"/>
                </a:lnTo>
                <a:lnTo>
                  <a:pt x="444" y="50558"/>
                </a:lnTo>
                <a:lnTo>
                  <a:pt x="2929" y="26740"/>
                </a:lnTo>
                <a:lnTo>
                  <a:pt x="11579" y="10625"/>
                </a:lnTo>
                <a:lnTo>
                  <a:pt x="27644" y="1836"/>
                </a:lnTo>
                <a:lnTo>
                  <a:pt x="52374" y="0"/>
                </a:lnTo>
                <a:lnTo>
                  <a:pt x="96292" y="1385"/>
                </a:lnTo>
                <a:lnTo>
                  <a:pt x="140277" y="1511"/>
                </a:lnTo>
                <a:lnTo>
                  <a:pt x="184291" y="1075"/>
                </a:lnTo>
                <a:lnTo>
                  <a:pt x="228295" y="774"/>
                </a:lnTo>
                <a:lnTo>
                  <a:pt x="228295" y="622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4" name="CustomShape 5"/>
          <p:cNvSpPr/>
          <p:nvPr/>
        </p:nvSpPr>
        <p:spPr>
          <a:xfrm>
            <a:off x="1190160" y="2962800"/>
            <a:ext cx="471240" cy="461880"/>
          </a:xfrm>
          <a:custGeom>
            <a:avLst/>
            <a:gdLst/>
            <a:ahLst/>
            <a:cxnLst/>
            <a:rect l="l" t="t" r="r" b="b"/>
            <a:pathLst>
              <a:path w="472439" h="462914">
                <a:moveTo>
                  <a:pt x="328739" y="211378"/>
                </a:moveTo>
                <a:lnTo>
                  <a:pt x="385080" y="211403"/>
                </a:lnTo>
                <a:lnTo>
                  <a:pt x="410184" y="205497"/>
                </a:lnTo>
                <a:lnTo>
                  <a:pt x="416514" y="180976"/>
                </a:lnTo>
                <a:lnTo>
                  <a:pt x="416534" y="125158"/>
                </a:lnTo>
                <a:lnTo>
                  <a:pt x="415898" y="83368"/>
                </a:lnTo>
                <a:lnTo>
                  <a:pt x="408365" y="61833"/>
                </a:lnTo>
                <a:lnTo>
                  <a:pt x="387673" y="53942"/>
                </a:lnTo>
                <a:lnTo>
                  <a:pt x="347560" y="53086"/>
                </a:lnTo>
                <a:lnTo>
                  <a:pt x="288237" y="52942"/>
                </a:lnTo>
                <a:lnTo>
                  <a:pt x="260958" y="58735"/>
                </a:lnTo>
                <a:lnTo>
                  <a:pt x="253468" y="81948"/>
                </a:lnTo>
                <a:lnTo>
                  <a:pt x="253517" y="134061"/>
                </a:lnTo>
                <a:lnTo>
                  <a:pt x="253422" y="182946"/>
                </a:lnTo>
                <a:lnTo>
                  <a:pt x="259772" y="205247"/>
                </a:lnTo>
                <a:lnTo>
                  <a:pt x="281799" y="211285"/>
                </a:lnTo>
                <a:lnTo>
                  <a:pt x="328739" y="211378"/>
                </a:lnTo>
                <a:close/>
                <a:moveTo>
                  <a:pt x="415442" y="379679"/>
                </a:moveTo>
                <a:lnTo>
                  <a:pt x="415622" y="359281"/>
                </a:lnTo>
                <a:lnTo>
                  <a:pt x="415718" y="338874"/>
                </a:lnTo>
                <a:lnTo>
                  <a:pt x="416096" y="318485"/>
                </a:lnTo>
                <a:lnTo>
                  <a:pt x="417118" y="298145"/>
                </a:lnTo>
                <a:lnTo>
                  <a:pt x="416311" y="277634"/>
                </a:lnTo>
                <a:lnTo>
                  <a:pt x="409695" y="263548"/>
                </a:lnTo>
                <a:lnTo>
                  <a:pt x="396155" y="255623"/>
                </a:lnTo>
                <a:lnTo>
                  <a:pt x="374573" y="253593"/>
                </a:lnTo>
                <a:lnTo>
                  <a:pt x="321970" y="254110"/>
                </a:lnTo>
                <a:lnTo>
                  <a:pt x="287107" y="254148"/>
                </a:lnTo>
                <a:lnTo>
                  <a:pt x="266410" y="257411"/>
                </a:lnTo>
                <a:lnTo>
                  <a:pt x="256306" y="267605"/>
                </a:lnTo>
                <a:lnTo>
                  <a:pt x="253222" y="288434"/>
                </a:lnTo>
                <a:lnTo>
                  <a:pt x="253585" y="323605"/>
                </a:lnTo>
                <a:lnTo>
                  <a:pt x="253822" y="376821"/>
                </a:lnTo>
                <a:lnTo>
                  <a:pt x="253746" y="382219"/>
                </a:lnTo>
                <a:lnTo>
                  <a:pt x="254990" y="387629"/>
                </a:lnTo>
                <a:lnTo>
                  <a:pt x="255612" y="393039"/>
                </a:lnTo>
                <a:lnTo>
                  <a:pt x="293299" y="407429"/>
                </a:lnTo>
                <a:lnTo>
                  <a:pt x="331935" y="409489"/>
                </a:lnTo>
                <a:lnTo>
                  <a:pt x="370982" y="406048"/>
                </a:lnTo>
                <a:lnTo>
                  <a:pt x="409905" y="403936"/>
                </a:lnTo>
                <a:lnTo>
                  <a:pt x="411568" y="403974"/>
                </a:lnTo>
                <a:lnTo>
                  <a:pt x="413588" y="388124"/>
                </a:lnTo>
                <a:lnTo>
                  <a:pt x="415442" y="379679"/>
                </a:lnTo>
                <a:close/>
                <a:moveTo>
                  <a:pt x="64706" y="171183"/>
                </a:moveTo>
                <a:lnTo>
                  <a:pt x="63519" y="188534"/>
                </a:lnTo>
                <a:lnTo>
                  <a:pt x="67136" y="201939"/>
                </a:lnTo>
                <a:lnTo>
                  <a:pt x="77638" y="210120"/>
                </a:lnTo>
                <a:lnTo>
                  <a:pt x="97104" y="211797"/>
                </a:lnTo>
                <a:lnTo>
                  <a:pt x="116316" y="210473"/>
                </a:lnTo>
                <a:lnTo>
                  <a:pt x="135615" y="209786"/>
                </a:lnTo>
                <a:lnTo>
                  <a:pt x="154873" y="210035"/>
                </a:lnTo>
                <a:lnTo>
                  <a:pt x="173964" y="211518"/>
                </a:lnTo>
                <a:lnTo>
                  <a:pt x="199204" y="210924"/>
                </a:lnTo>
                <a:lnTo>
                  <a:pt x="214607" y="202231"/>
                </a:lnTo>
                <a:lnTo>
                  <a:pt x="221081" y="185733"/>
                </a:lnTo>
                <a:lnTo>
                  <a:pt x="219532" y="161721"/>
                </a:lnTo>
                <a:lnTo>
                  <a:pt x="219838" y="146609"/>
                </a:lnTo>
                <a:lnTo>
                  <a:pt x="220032" y="131486"/>
                </a:lnTo>
                <a:lnTo>
                  <a:pt x="220566" y="116405"/>
                </a:lnTo>
                <a:lnTo>
                  <a:pt x="221894" y="101422"/>
                </a:lnTo>
                <a:lnTo>
                  <a:pt x="221243" y="76811"/>
                </a:lnTo>
                <a:lnTo>
                  <a:pt x="212147" y="61795"/>
                </a:lnTo>
                <a:lnTo>
                  <a:pt x="195230" y="54269"/>
                </a:lnTo>
                <a:lnTo>
                  <a:pt x="171119" y="52133"/>
                </a:lnTo>
                <a:lnTo>
                  <a:pt x="107447" y="53543"/>
                </a:lnTo>
                <a:lnTo>
                  <a:pt x="74901" y="65789"/>
                </a:lnTo>
                <a:lnTo>
                  <a:pt x="63724" y="99603"/>
                </a:lnTo>
                <a:lnTo>
                  <a:pt x="64160" y="165722"/>
                </a:lnTo>
                <a:lnTo>
                  <a:pt x="64223" y="167551"/>
                </a:lnTo>
                <a:lnTo>
                  <a:pt x="64516" y="169367"/>
                </a:lnTo>
                <a:lnTo>
                  <a:pt x="64706" y="171183"/>
                </a:lnTo>
                <a:close/>
                <a:moveTo>
                  <a:pt x="64630" y="335978"/>
                </a:moveTo>
                <a:lnTo>
                  <a:pt x="64357" y="353499"/>
                </a:lnTo>
                <a:lnTo>
                  <a:pt x="62742" y="371254"/>
                </a:lnTo>
                <a:lnTo>
                  <a:pt x="64221" y="388354"/>
                </a:lnTo>
                <a:lnTo>
                  <a:pt x="73228" y="403910"/>
                </a:lnTo>
                <a:lnTo>
                  <a:pt x="99506" y="409636"/>
                </a:lnTo>
                <a:lnTo>
                  <a:pt x="145419" y="407585"/>
                </a:lnTo>
                <a:lnTo>
                  <a:pt x="192216" y="400122"/>
                </a:lnTo>
                <a:lnTo>
                  <a:pt x="221145" y="389610"/>
                </a:lnTo>
                <a:lnTo>
                  <a:pt x="226148" y="364212"/>
                </a:lnTo>
                <a:lnTo>
                  <a:pt x="226069" y="338585"/>
                </a:lnTo>
                <a:lnTo>
                  <a:pt x="224624" y="312886"/>
                </a:lnTo>
                <a:lnTo>
                  <a:pt x="225526" y="287274"/>
                </a:lnTo>
                <a:lnTo>
                  <a:pt x="180146" y="253239"/>
                </a:lnTo>
                <a:lnTo>
                  <a:pt x="145991" y="250613"/>
                </a:lnTo>
                <a:lnTo>
                  <a:pt x="112290" y="252167"/>
                </a:lnTo>
                <a:lnTo>
                  <a:pt x="79832" y="258838"/>
                </a:lnTo>
                <a:lnTo>
                  <a:pt x="63615" y="271475"/>
                </a:lnTo>
                <a:lnTo>
                  <a:pt x="60839" y="291250"/>
                </a:lnTo>
                <a:lnTo>
                  <a:pt x="63758" y="314104"/>
                </a:lnTo>
                <a:lnTo>
                  <a:pt x="64630" y="335978"/>
                </a:lnTo>
                <a:close/>
                <a:moveTo>
                  <a:pt x="230822" y="469"/>
                </a:moveTo>
                <a:lnTo>
                  <a:pt x="278896" y="625"/>
                </a:lnTo>
                <a:lnTo>
                  <a:pt x="326969" y="844"/>
                </a:lnTo>
                <a:lnTo>
                  <a:pt x="375035" y="759"/>
                </a:lnTo>
                <a:lnTo>
                  <a:pt x="423087" y="0"/>
                </a:lnTo>
                <a:lnTo>
                  <a:pt x="460787" y="9431"/>
                </a:lnTo>
                <a:lnTo>
                  <a:pt x="472274" y="46951"/>
                </a:lnTo>
                <a:lnTo>
                  <a:pt x="471601" y="99542"/>
                </a:lnTo>
                <a:lnTo>
                  <a:pt x="471099" y="152137"/>
                </a:lnTo>
                <a:lnTo>
                  <a:pt x="470763" y="204734"/>
                </a:lnTo>
                <a:lnTo>
                  <a:pt x="470586" y="257332"/>
                </a:lnTo>
                <a:lnTo>
                  <a:pt x="470561" y="309931"/>
                </a:lnTo>
                <a:lnTo>
                  <a:pt x="470682" y="362529"/>
                </a:lnTo>
                <a:lnTo>
                  <a:pt x="470941" y="415124"/>
                </a:lnTo>
                <a:lnTo>
                  <a:pt x="468292" y="437684"/>
                </a:lnTo>
                <a:lnTo>
                  <a:pt x="459616" y="452453"/>
                </a:lnTo>
                <a:lnTo>
                  <a:pt x="444334" y="460444"/>
                </a:lnTo>
                <a:lnTo>
                  <a:pt x="421868" y="462673"/>
                </a:lnTo>
                <a:lnTo>
                  <a:pt x="368488" y="462095"/>
                </a:lnTo>
                <a:lnTo>
                  <a:pt x="315105" y="461657"/>
                </a:lnTo>
                <a:lnTo>
                  <a:pt x="261720" y="461377"/>
                </a:lnTo>
                <a:lnTo>
                  <a:pt x="208335" y="461272"/>
                </a:lnTo>
                <a:lnTo>
                  <a:pt x="154952" y="461359"/>
                </a:lnTo>
                <a:lnTo>
                  <a:pt x="101572" y="461655"/>
                </a:lnTo>
                <a:lnTo>
                  <a:pt x="48196" y="462178"/>
                </a:lnTo>
                <a:lnTo>
                  <a:pt x="25499" y="459924"/>
                </a:lnTo>
                <a:lnTo>
                  <a:pt x="10610" y="451891"/>
                </a:lnTo>
                <a:lnTo>
                  <a:pt x="2522" y="437143"/>
                </a:lnTo>
                <a:lnTo>
                  <a:pt x="228" y="414743"/>
                </a:lnTo>
                <a:lnTo>
                  <a:pt x="693" y="362158"/>
                </a:lnTo>
                <a:lnTo>
                  <a:pt x="1004" y="309569"/>
                </a:lnTo>
                <a:lnTo>
                  <a:pt x="1154" y="256978"/>
                </a:lnTo>
                <a:lnTo>
                  <a:pt x="1136" y="204387"/>
                </a:lnTo>
                <a:lnTo>
                  <a:pt x="942" y="151796"/>
                </a:lnTo>
                <a:lnTo>
                  <a:pt x="566" y="99207"/>
                </a:lnTo>
                <a:lnTo>
                  <a:pt x="0" y="46621"/>
                </a:lnTo>
                <a:lnTo>
                  <a:pt x="2724" y="23579"/>
                </a:lnTo>
                <a:lnTo>
                  <a:pt x="11744" y="9194"/>
                </a:lnTo>
                <a:lnTo>
                  <a:pt x="27274" y="1973"/>
                </a:lnTo>
                <a:lnTo>
                  <a:pt x="49530" y="419"/>
                </a:lnTo>
                <a:lnTo>
                  <a:pt x="94835" y="1282"/>
                </a:lnTo>
                <a:lnTo>
                  <a:pt x="140161" y="1374"/>
                </a:lnTo>
                <a:lnTo>
                  <a:pt x="185495" y="1119"/>
                </a:lnTo>
                <a:lnTo>
                  <a:pt x="230822" y="939"/>
                </a:lnTo>
                <a:lnTo>
                  <a:pt x="230822" y="46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95" name="object 13"/>
          <p:cNvPicPr/>
          <p:nvPr/>
        </p:nvPicPr>
        <p:blipFill>
          <a:blip r:embed="rId7"/>
          <a:stretch/>
        </p:blipFill>
        <p:spPr>
          <a:xfrm>
            <a:off x="982440" y="4336920"/>
            <a:ext cx="3355560" cy="2316960"/>
          </a:xfrm>
          <a:prstGeom prst="rect">
            <a:avLst/>
          </a:prstGeom>
          <a:ln>
            <a:noFill/>
          </a:ln>
        </p:spPr>
      </p:pic>
      <p:sp>
        <p:nvSpPr>
          <p:cNvPr id="496" name="CustomShape 6"/>
          <p:cNvSpPr/>
          <p:nvPr/>
        </p:nvSpPr>
        <p:spPr>
          <a:xfrm>
            <a:off x="885960" y="4261680"/>
            <a:ext cx="3557520" cy="110160"/>
          </a:xfrm>
          <a:custGeom>
            <a:avLst/>
            <a:gdLst/>
            <a:ahLst/>
            <a:cxnLst/>
            <a:rect l="l" t="t" r="r" b="b"/>
            <a:pathLst>
              <a:path w="3558540" h="111125">
                <a:moveTo>
                  <a:pt x="3555005" y="0"/>
                </a:moveTo>
                <a:lnTo>
                  <a:pt x="325" y="0"/>
                </a:lnTo>
                <a:lnTo>
                  <a:pt x="0" y="61738"/>
                </a:lnTo>
                <a:lnTo>
                  <a:pt x="10149" y="93806"/>
                </a:lnTo>
                <a:lnTo>
                  <a:pt x="40005" y="106547"/>
                </a:lnTo>
                <a:lnTo>
                  <a:pt x="98801" y="110299"/>
                </a:lnTo>
                <a:lnTo>
                  <a:pt x="2650828" y="108699"/>
                </a:lnTo>
                <a:lnTo>
                  <a:pt x="3455284" y="110655"/>
                </a:lnTo>
                <a:lnTo>
                  <a:pt x="3506517" y="109712"/>
                </a:lnTo>
                <a:lnTo>
                  <a:pt x="3541455" y="98993"/>
                </a:lnTo>
                <a:lnTo>
                  <a:pt x="3558527" y="77315"/>
                </a:lnTo>
                <a:lnTo>
                  <a:pt x="3556160" y="43497"/>
                </a:lnTo>
                <a:lnTo>
                  <a:pt x="3554156" y="32838"/>
                </a:lnTo>
                <a:lnTo>
                  <a:pt x="3554006" y="21944"/>
                </a:lnTo>
                <a:lnTo>
                  <a:pt x="3554644" y="10952"/>
                </a:lnTo>
                <a:lnTo>
                  <a:pt x="355500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7" name="CustomShape 7"/>
          <p:cNvSpPr/>
          <p:nvPr/>
        </p:nvSpPr>
        <p:spPr>
          <a:xfrm>
            <a:off x="885960" y="4261680"/>
            <a:ext cx="3557520" cy="110160"/>
          </a:xfrm>
          <a:custGeom>
            <a:avLst/>
            <a:gdLst/>
            <a:ahLst/>
            <a:cxnLst/>
            <a:rect l="l" t="t" r="r" b="b"/>
            <a:pathLst>
              <a:path w="3558540" h="111125">
                <a:moveTo>
                  <a:pt x="98801" y="110299"/>
                </a:moveTo>
                <a:lnTo>
                  <a:pt x="40005" y="106547"/>
                </a:lnTo>
                <a:lnTo>
                  <a:pt x="10149" y="93806"/>
                </a:lnTo>
                <a:lnTo>
                  <a:pt x="0" y="61738"/>
                </a:lnTo>
                <a:lnTo>
                  <a:pt x="325" y="0"/>
                </a:lnTo>
                <a:lnTo>
                  <a:pt x="3555005" y="0"/>
                </a:lnTo>
                <a:lnTo>
                  <a:pt x="3554644" y="10952"/>
                </a:lnTo>
                <a:lnTo>
                  <a:pt x="3554006" y="21944"/>
                </a:lnTo>
                <a:lnTo>
                  <a:pt x="3554156" y="32838"/>
                </a:lnTo>
                <a:lnTo>
                  <a:pt x="3556160" y="43497"/>
                </a:lnTo>
                <a:lnTo>
                  <a:pt x="3558527" y="77315"/>
                </a:lnTo>
                <a:lnTo>
                  <a:pt x="3541455" y="98993"/>
                </a:lnTo>
                <a:lnTo>
                  <a:pt x="3506517" y="109712"/>
                </a:lnTo>
                <a:lnTo>
                  <a:pt x="3455284" y="110655"/>
                </a:lnTo>
                <a:lnTo>
                  <a:pt x="3405002" y="110517"/>
                </a:lnTo>
                <a:lnTo>
                  <a:pt x="3354720" y="110366"/>
                </a:lnTo>
                <a:lnTo>
                  <a:pt x="3304439" y="110207"/>
                </a:lnTo>
                <a:lnTo>
                  <a:pt x="3254159" y="110042"/>
                </a:lnTo>
                <a:lnTo>
                  <a:pt x="3203879" y="109874"/>
                </a:lnTo>
                <a:lnTo>
                  <a:pt x="3153599" y="109705"/>
                </a:lnTo>
                <a:lnTo>
                  <a:pt x="3103320" y="109540"/>
                </a:lnTo>
                <a:lnTo>
                  <a:pt x="3053042" y="109381"/>
                </a:lnTo>
                <a:lnTo>
                  <a:pt x="3002764" y="109232"/>
                </a:lnTo>
                <a:lnTo>
                  <a:pt x="2952486" y="109094"/>
                </a:lnTo>
                <a:lnTo>
                  <a:pt x="2902209" y="108972"/>
                </a:lnTo>
                <a:lnTo>
                  <a:pt x="2851932" y="108869"/>
                </a:lnTo>
                <a:lnTo>
                  <a:pt x="2801655" y="108786"/>
                </a:lnTo>
                <a:lnTo>
                  <a:pt x="2751379" y="108729"/>
                </a:lnTo>
                <a:lnTo>
                  <a:pt x="2701104" y="108698"/>
                </a:lnTo>
                <a:lnTo>
                  <a:pt x="2650828" y="108699"/>
                </a:lnTo>
                <a:lnTo>
                  <a:pt x="2599787" y="108714"/>
                </a:lnTo>
                <a:lnTo>
                  <a:pt x="2548746" y="108730"/>
                </a:lnTo>
                <a:lnTo>
                  <a:pt x="2497705" y="108748"/>
                </a:lnTo>
                <a:lnTo>
                  <a:pt x="2446664" y="108767"/>
                </a:lnTo>
                <a:lnTo>
                  <a:pt x="2395623" y="108787"/>
                </a:lnTo>
                <a:lnTo>
                  <a:pt x="2344582" y="108808"/>
                </a:lnTo>
                <a:lnTo>
                  <a:pt x="2293541" y="108830"/>
                </a:lnTo>
                <a:lnTo>
                  <a:pt x="2242501" y="108853"/>
                </a:lnTo>
                <a:lnTo>
                  <a:pt x="2191460" y="108878"/>
                </a:lnTo>
                <a:lnTo>
                  <a:pt x="2140419" y="108903"/>
                </a:lnTo>
                <a:lnTo>
                  <a:pt x="2089378" y="108929"/>
                </a:lnTo>
                <a:lnTo>
                  <a:pt x="2038338" y="108956"/>
                </a:lnTo>
                <a:lnTo>
                  <a:pt x="1987297" y="108984"/>
                </a:lnTo>
                <a:lnTo>
                  <a:pt x="1936256" y="109013"/>
                </a:lnTo>
                <a:lnTo>
                  <a:pt x="1885215" y="109043"/>
                </a:lnTo>
                <a:lnTo>
                  <a:pt x="1834175" y="109073"/>
                </a:lnTo>
                <a:lnTo>
                  <a:pt x="1783134" y="109104"/>
                </a:lnTo>
                <a:lnTo>
                  <a:pt x="1732094" y="109136"/>
                </a:lnTo>
                <a:lnTo>
                  <a:pt x="1681053" y="109169"/>
                </a:lnTo>
                <a:lnTo>
                  <a:pt x="1630012" y="109202"/>
                </a:lnTo>
                <a:lnTo>
                  <a:pt x="1578972" y="109235"/>
                </a:lnTo>
                <a:lnTo>
                  <a:pt x="1527931" y="109270"/>
                </a:lnTo>
                <a:lnTo>
                  <a:pt x="1476891" y="109304"/>
                </a:lnTo>
                <a:lnTo>
                  <a:pt x="1425850" y="109339"/>
                </a:lnTo>
                <a:lnTo>
                  <a:pt x="1374810" y="109375"/>
                </a:lnTo>
                <a:lnTo>
                  <a:pt x="1323769" y="109411"/>
                </a:lnTo>
                <a:lnTo>
                  <a:pt x="1272729" y="109447"/>
                </a:lnTo>
                <a:lnTo>
                  <a:pt x="1221688" y="109484"/>
                </a:lnTo>
                <a:lnTo>
                  <a:pt x="1170648" y="109521"/>
                </a:lnTo>
                <a:lnTo>
                  <a:pt x="1119608" y="109558"/>
                </a:lnTo>
                <a:lnTo>
                  <a:pt x="1068567" y="109596"/>
                </a:lnTo>
                <a:lnTo>
                  <a:pt x="1017527" y="109633"/>
                </a:lnTo>
                <a:lnTo>
                  <a:pt x="966486" y="109671"/>
                </a:lnTo>
                <a:lnTo>
                  <a:pt x="915446" y="109709"/>
                </a:lnTo>
                <a:lnTo>
                  <a:pt x="864406" y="109747"/>
                </a:lnTo>
                <a:lnTo>
                  <a:pt x="813365" y="109785"/>
                </a:lnTo>
                <a:lnTo>
                  <a:pt x="762325" y="109823"/>
                </a:lnTo>
                <a:lnTo>
                  <a:pt x="711285" y="109861"/>
                </a:lnTo>
                <a:lnTo>
                  <a:pt x="660244" y="109899"/>
                </a:lnTo>
                <a:lnTo>
                  <a:pt x="609204" y="109936"/>
                </a:lnTo>
                <a:lnTo>
                  <a:pt x="558164" y="109974"/>
                </a:lnTo>
                <a:lnTo>
                  <a:pt x="507123" y="110011"/>
                </a:lnTo>
                <a:lnTo>
                  <a:pt x="456083" y="110048"/>
                </a:lnTo>
                <a:lnTo>
                  <a:pt x="405043" y="110085"/>
                </a:lnTo>
                <a:lnTo>
                  <a:pt x="354003" y="110122"/>
                </a:lnTo>
                <a:lnTo>
                  <a:pt x="302962" y="110158"/>
                </a:lnTo>
                <a:lnTo>
                  <a:pt x="251922" y="110194"/>
                </a:lnTo>
                <a:lnTo>
                  <a:pt x="200882" y="110229"/>
                </a:lnTo>
                <a:lnTo>
                  <a:pt x="149841" y="110264"/>
                </a:lnTo>
                <a:lnTo>
                  <a:pt x="98801" y="11029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98" name="object 16"/>
          <p:cNvPicPr/>
          <p:nvPr/>
        </p:nvPicPr>
        <p:blipFill>
          <a:blip r:embed="rId8"/>
          <a:stretch/>
        </p:blipFill>
        <p:spPr>
          <a:xfrm>
            <a:off x="1852560" y="5655960"/>
            <a:ext cx="169560" cy="173520"/>
          </a:xfrm>
          <a:prstGeom prst="rect">
            <a:avLst/>
          </a:prstGeom>
          <a:ln>
            <a:noFill/>
          </a:ln>
        </p:spPr>
      </p:pic>
      <p:pic>
        <p:nvPicPr>
          <p:cNvPr id="499" name="object 17"/>
          <p:cNvPicPr/>
          <p:nvPr/>
        </p:nvPicPr>
        <p:blipFill>
          <a:blip r:embed="rId9"/>
          <a:stretch/>
        </p:blipFill>
        <p:spPr>
          <a:xfrm>
            <a:off x="1853640" y="5851800"/>
            <a:ext cx="168840" cy="177120"/>
          </a:xfrm>
          <a:prstGeom prst="rect">
            <a:avLst/>
          </a:prstGeom>
          <a:ln>
            <a:noFill/>
          </a:ln>
        </p:spPr>
      </p:pic>
      <p:pic>
        <p:nvPicPr>
          <p:cNvPr id="500" name="object 18"/>
          <p:cNvPicPr/>
          <p:nvPr/>
        </p:nvPicPr>
        <p:blipFill>
          <a:blip r:embed="rId10"/>
          <a:stretch/>
        </p:blipFill>
        <p:spPr>
          <a:xfrm>
            <a:off x="2047320" y="5658480"/>
            <a:ext cx="170640" cy="170640"/>
          </a:xfrm>
          <a:prstGeom prst="rect">
            <a:avLst/>
          </a:prstGeom>
          <a:ln>
            <a:noFill/>
          </a:ln>
        </p:spPr>
      </p:pic>
      <p:pic>
        <p:nvPicPr>
          <p:cNvPr id="501" name="object 19"/>
          <p:cNvPicPr/>
          <p:nvPr/>
        </p:nvPicPr>
        <p:blipFill>
          <a:blip r:embed="rId11"/>
          <a:stretch/>
        </p:blipFill>
        <p:spPr>
          <a:xfrm>
            <a:off x="2047680" y="5859360"/>
            <a:ext cx="172800" cy="170280"/>
          </a:xfrm>
          <a:prstGeom prst="rect">
            <a:avLst/>
          </a:prstGeom>
          <a:ln>
            <a:noFill/>
          </a:ln>
        </p:spPr>
      </p:pic>
      <p:sp>
        <p:nvSpPr>
          <p:cNvPr id="502" name="CustomShape 8"/>
          <p:cNvSpPr/>
          <p:nvPr/>
        </p:nvSpPr>
        <p:spPr>
          <a:xfrm>
            <a:off x="1801800" y="5611680"/>
            <a:ext cx="462960" cy="461880"/>
          </a:xfrm>
          <a:custGeom>
            <a:avLst/>
            <a:gdLst/>
            <a:ahLst/>
            <a:cxnLst/>
            <a:rect l="l" t="t" r="r" b="b"/>
            <a:pathLst>
              <a:path w="464185" h="462914">
                <a:moveTo>
                  <a:pt x="228295" y="558"/>
                </a:moveTo>
                <a:lnTo>
                  <a:pt x="273664" y="697"/>
                </a:lnTo>
                <a:lnTo>
                  <a:pt x="319031" y="895"/>
                </a:lnTo>
                <a:lnTo>
                  <a:pt x="364392" y="826"/>
                </a:lnTo>
                <a:lnTo>
                  <a:pt x="409740" y="165"/>
                </a:lnTo>
                <a:lnTo>
                  <a:pt x="450289" y="9929"/>
                </a:lnTo>
                <a:lnTo>
                  <a:pt x="463626" y="49936"/>
                </a:lnTo>
                <a:lnTo>
                  <a:pt x="463095" y="101781"/>
                </a:lnTo>
                <a:lnTo>
                  <a:pt x="462741" y="153630"/>
                </a:lnTo>
                <a:lnTo>
                  <a:pt x="462546" y="205482"/>
                </a:lnTo>
                <a:lnTo>
                  <a:pt x="462490" y="257334"/>
                </a:lnTo>
                <a:lnTo>
                  <a:pt x="462557" y="309187"/>
                </a:lnTo>
                <a:lnTo>
                  <a:pt x="462725" y="361039"/>
                </a:lnTo>
                <a:lnTo>
                  <a:pt x="462978" y="412889"/>
                </a:lnTo>
                <a:lnTo>
                  <a:pt x="460472" y="435248"/>
                </a:lnTo>
                <a:lnTo>
                  <a:pt x="452102" y="450776"/>
                </a:lnTo>
                <a:lnTo>
                  <a:pt x="437019" y="459766"/>
                </a:lnTo>
                <a:lnTo>
                  <a:pt x="414375" y="462508"/>
                </a:lnTo>
                <a:lnTo>
                  <a:pt x="362525" y="462015"/>
                </a:lnTo>
                <a:lnTo>
                  <a:pt x="310673" y="461622"/>
                </a:lnTo>
                <a:lnTo>
                  <a:pt x="258819" y="461342"/>
                </a:lnTo>
                <a:lnTo>
                  <a:pt x="206965" y="461189"/>
                </a:lnTo>
                <a:lnTo>
                  <a:pt x="155111" y="461176"/>
                </a:lnTo>
                <a:lnTo>
                  <a:pt x="103259" y="461314"/>
                </a:lnTo>
                <a:lnTo>
                  <a:pt x="51409" y="461619"/>
                </a:lnTo>
                <a:lnTo>
                  <a:pt x="26949" y="458375"/>
                </a:lnTo>
                <a:lnTo>
                  <a:pt x="11045" y="448275"/>
                </a:lnTo>
                <a:lnTo>
                  <a:pt x="2471" y="431426"/>
                </a:lnTo>
                <a:lnTo>
                  <a:pt x="0" y="407936"/>
                </a:lnTo>
                <a:lnTo>
                  <a:pt x="305" y="356882"/>
                </a:lnTo>
                <a:lnTo>
                  <a:pt x="556" y="305826"/>
                </a:lnTo>
                <a:lnTo>
                  <a:pt x="738" y="254770"/>
                </a:lnTo>
                <a:lnTo>
                  <a:pt x="834" y="203715"/>
                </a:lnTo>
                <a:lnTo>
                  <a:pt x="828" y="152661"/>
                </a:lnTo>
                <a:lnTo>
                  <a:pt x="703" y="101608"/>
                </a:lnTo>
                <a:lnTo>
                  <a:pt x="444" y="50558"/>
                </a:lnTo>
                <a:lnTo>
                  <a:pt x="2929" y="26740"/>
                </a:lnTo>
                <a:lnTo>
                  <a:pt x="11579" y="10625"/>
                </a:lnTo>
                <a:lnTo>
                  <a:pt x="27644" y="1836"/>
                </a:lnTo>
                <a:lnTo>
                  <a:pt x="52374" y="0"/>
                </a:lnTo>
                <a:lnTo>
                  <a:pt x="96292" y="1385"/>
                </a:lnTo>
                <a:lnTo>
                  <a:pt x="140277" y="1511"/>
                </a:lnTo>
                <a:lnTo>
                  <a:pt x="184291" y="1075"/>
                </a:lnTo>
                <a:lnTo>
                  <a:pt x="228295" y="774"/>
                </a:lnTo>
                <a:lnTo>
                  <a:pt x="228295" y="558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3" name="CustomShape 9"/>
          <p:cNvSpPr/>
          <p:nvPr/>
        </p:nvSpPr>
        <p:spPr>
          <a:xfrm>
            <a:off x="1179000" y="5612040"/>
            <a:ext cx="471240" cy="461880"/>
          </a:xfrm>
          <a:custGeom>
            <a:avLst/>
            <a:gdLst/>
            <a:ahLst/>
            <a:cxnLst/>
            <a:rect l="l" t="t" r="r" b="b"/>
            <a:pathLst>
              <a:path w="472439" h="462914">
                <a:moveTo>
                  <a:pt x="328739" y="211378"/>
                </a:moveTo>
                <a:lnTo>
                  <a:pt x="385080" y="211403"/>
                </a:lnTo>
                <a:lnTo>
                  <a:pt x="410184" y="205495"/>
                </a:lnTo>
                <a:lnTo>
                  <a:pt x="416514" y="180971"/>
                </a:lnTo>
                <a:lnTo>
                  <a:pt x="416534" y="125145"/>
                </a:lnTo>
                <a:lnTo>
                  <a:pt x="415898" y="83362"/>
                </a:lnTo>
                <a:lnTo>
                  <a:pt x="408365" y="61831"/>
                </a:lnTo>
                <a:lnTo>
                  <a:pt x="387673" y="53942"/>
                </a:lnTo>
                <a:lnTo>
                  <a:pt x="347560" y="53086"/>
                </a:lnTo>
                <a:lnTo>
                  <a:pt x="288237" y="52940"/>
                </a:lnTo>
                <a:lnTo>
                  <a:pt x="260958" y="58731"/>
                </a:lnTo>
                <a:lnTo>
                  <a:pt x="253468" y="81943"/>
                </a:lnTo>
                <a:lnTo>
                  <a:pt x="253517" y="134061"/>
                </a:lnTo>
                <a:lnTo>
                  <a:pt x="253422" y="182946"/>
                </a:lnTo>
                <a:lnTo>
                  <a:pt x="259772" y="205247"/>
                </a:lnTo>
                <a:lnTo>
                  <a:pt x="281799" y="211285"/>
                </a:lnTo>
                <a:lnTo>
                  <a:pt x="328739" y="211378"/>
                </a:lnTo>
                <a:close/>
                <a:moveTo>
                  <a:pt x="415442" y="379679"/>
                </a:moveTo>
                <a:lnTo>
                  <a:pt x="415622" y="359281"/>
                </a:lnTo>
                <a:lnTo>
                  <a:pt x="415718" y="338874"/>
                </a:lnTo>
                <a:lnTo>
                  <a:pt x="416096" y="318485"/>
                </a:lnTo>
                <a:lnTo>
                  <a:pt x="417118" y="298145"/>
                </a:lnTo>
                <a:lnTo>
                  <a:pt x="416311" y="277634"/>
                </a:lnTo>
                <a:lnTo>
                  <a:pt x="409695" y="263548"/>
                </a:lnTo>
                <a:lnTo>
                  <a:pt x="396155" y="255623"/>
                </a:lnTo>
                <a:lnTo>
                  <a:pt x="374573" y="253593"/>
                </a:lnTo>
                <a:lnTo>
                  <a:pt x="321970" y="254110"/>
                </a:lnTo>
                <a:lnTo>
                  <a:pt x="287107" y="254148"/>
                </a:lnTo>
                <a:lnTo>
                  <a:pt x="266410" y="257411"/>
                </a:lnTo>
                <a:lnTo>
                  <a:pt x="256306" y="267605"/>
                </a:lnTo>
                <a:lnTo>
                  <a:pt x="253222" y="288434"/>
                </a:lnTo>
                <a:lnTo>
                  <a:pt x="253585" y="323605"/>
                </a:lnTo>
                <a:lnTo>
                  <a:pt x="253822" y="376821"/>
                </a:lnTo>
                <a:lnTo>
                  <a:pt x="253733" y="382219"/>
                </a:lnTo>
                <a:lnTo>
                  <a:pt x="254990" y="387629"/>
                </a:lnTo>
                <a:lnTo>
                  <a:pt x="255612" y="393039"/>
                </a:lnTo>
                <a:lnTo>
                  <a:pt x="293294" y="407429"/>
                </a:lnTo>
                <a:lnTo>
                  <a:pt x="331930" y="409489"/>
                </a:lnTo>
                <a:lnTo>
                  <a:pt x="370980" y="406048"/>
                </a:lnTo>
                <a:lnTo>
                  <a:pt x="409905" y="403936"/>
                </a:lnTo>
                <a:lnTo>
                  <a:pt x="411568" y="403961"/>
                </a:lnTo>
                <a:lnTo>
                  <a:pt x="413588" y="388124"/>
                </a:lnTo>
                <a:lnTo>
                  <a:pt x="415442" y="379679"/>
                </a:lnTo>
                <a:close/>
                <a:moveTo>
                  <a:pt x="64706" y="171183"/>
                </a:moveTo>
                <a:lnTo>
                  <a:pt x="63519" y="188534"/>
                </a:lnTo>
                <a:lnTo>
                  <a:pt x="67136" y="201939"/>
                </a:lnTo>
                <a:lnTo>
                  <a:pt x="77638" y="210120"/>
                </a:lnTo>
                <a:lnTo>
                  <a:pt x="97104" y="211797"/>
                </a:lnTo>
                <a:lnTo>
                  <a:pt x="116316" y="210473"/>
                </a:lnTo>
                <a:lnTo>
                  <a:pt x="135615" y="209786"/>
                </a:lnTo>
                <a:lnTo>
                  <a:pt x="154873" y="210035"/>
                </a:lnTo>
                <a:lnTo>
                  <a:pt x="173964" y="211518"/>
                </a:lnTo>
                <a:lnTo>
                  <a:pt x="199204" y="210924"/>
                </a:lnTo>
                <a:lnTo>
                  <a:pt x="214607" y="202231"/>
                </a:lnTo>
                <a:lnTo>
                  <a:pt x="221081" y="185733"/>
                </a:lnTo>
                <a:lnTo>
                  <a:pt x="219532" y="161721"/>
                </a:lnTo>
                <a:lnTo>
                  <a:pt x="219838" y="146608"/>
                </a:lnTo>
                <a:lnTo>
                  <a:pt x="220032" y="131481"/>
                </a:lnTo>
                <a:lnTo>
                  <a:pt x="220566" y="116400"/>
                </a:lnTo>
                <a:lnTo>
                  <a:pt x="221894" y="101422"/>
                </a:lnTo>
                <a:lnTo>
                  <a:pt x="221243" y="76806"/>
                </a:lnTo>
                <a:lnTo>
                  <a:pt x="212147" y="61790"/>
                </a:lnTo>
                <a:lnTo>
                  <a:pt x="195230" y="54268"/>
                </a:lnTo>
                <a:lnTo>
                  <a:pt x="171119" y="52133"/>
                </a:lnTo>
                <a:lnTo>
                  <a:pt x="107447" y="53543"/>
                </a:lnTo>
                <a:lnTo>
                  <a:pt x="74901" y="65789"/>
                </a:lnTo>
                <a:lnTo>
                  <a:pt x="63724" y="99603"/>
                </a:lnTo>
                <a:lnTo>
                  <a:pt x="64160" y="165722"/>
                </a:lnTo>
                <a:lnTo>
                  <a:pt x="64223" y="167551"/>
                </a:lnTo>
                <a:lnTo>
                  <a:pt x="64516" y="169367"/>
                </a:lnTo>
                <a:lnTo>
                  <a:pt x="64706" y="171183"/>
                </a:lnTo>
                <a:close/>
                <a:moveTo>
                  <a:pt x="64630" y="335978"/>
                </a:moveTo>
                <a:lnTo>
                  <a:pt x="64357" y="353499"/>
                </a:lnTo>
                <a:lnTo>
                  <a:pt x="62742" y="371254"/>
                </a:lnTo>
                <a:lnTo>
                  <a:pt x="64221" y="388354"/>
                </a:lnTo>
                <a:lnTo>
                  <a:pt x="73228" y="403910"/>
                </a:lnTo>
                <a:lnTo>
                  <a:pt x="99506" y="409636"/>
                </a:lnTo>
                <a:lnTo>
                  <a:pt x="145419" y="407585"/>
                </a:lnTo>
                <a:lnTo>
                  <a:pt x="192216" y="400122"/>
                </a:lnTo>
                <a:lnTo>
                  <a:pt x="221145" y="389610"/>
                </a:lnTo>
                <a:lnTo>
                  <a:pt x="226148" y="364212"/>
                </a:lnTo>
                <a:lnTo>
                  <a:pt x="226069" y="338585"/>
                </a:lnTo>
                <a:lnTo>
                  <a:pt x="224624" y="312886"/>
                </a:lnTo>
                <a:lnTo>
                  <a:pt x="225526" y="287274"/>
                </a:lnTo>
                <a:lnTo>
                  <a:pt x="180146" y="253239"/>
                </a:lnTo>
                <a:lnTo>
                  <a:pt x="145991" y="250613"/>
                </a:lnTo>
                <a:lnTo>
                  <a:pt x="112290" y="252167"/>
                </a:lnTo>
                <a:lnTo>
                  <a:pt x="79832" y="258838"/>
                </a:lnTo>
                <a:lnTo>
                  <a:pt x="63615" y="271475"/>
                </a:lnTo>
                <a:lnTo>
                  <a:pt x="60839" y="291250"/>
                </a:lnTo>
                <a:lnTo>
                  <a:pt x="63758" y="314104"/>
                </a:lnTo>
                <a:lnTo>
                  <a:pt x="64630" y="335978"/>
                </a:lnTo>
                <a:close/>
                <a:moveTo>
                  <a:pt x="230822" y="469"/>
                </a:moveTo>
                <a:lnTo>
                  <a:pt x="278896" y="625"/>
                </a:lnTo>
                <a:lnTo>
                  <a:pt x="326969" y="844"/>
                </a:lnTo>
                <a:lnTo>
                  <a:pt x="375035" y="759"/>
                </a:lnTo>
                <a:lnTo>
                  <a:pt x="423087" y="0"/>
                </a:lnTo>
                <a:lnTo>
                  <a:pt x="460787" y="9431"/>
                </a:lnTo>
                <a:lnTo>
                  <a:pt x="472274" y="46951"/>
                </a:lnTo>
                <a:lnTo>
                  <a:pt x="471601" y="99542"/>
                </a:lnTo>
                <a:lnTo>
                  <a:pt x="471099" y="152137"/>
                </a:lnTo>
                <a:lnTo>
                  <a:pt x="470763" y="204733"/>
                </a:lnTo>
                <a:lnTo>
                  <a:pt x="470586" y="257330"/>
                </a:lnTo>
                <a:lnTo>
                  <a:pt x="470561" y="309926"/>
                </a:lnTo>
                <a:lnTo>
                  <a:pt x="470682" y="362521"/>
                </a:lnTo>
                <a:lnTo>
                  <a:pt x="470941" y="415112"/>
                </a:lnTo>
                <a:lnTo>
                  <a:pt x="468292" y="437679"/>
                </a:lnTo>
                <a:lnTo>
                  <a:pt x="459616" y="452451"/>
                </a:lnTo>
                <a:lnTo>
                  <a:pt x="444334" y="460444"/>
                </a:lnTo>
                <a:lnTo>
                  <a:pt x="421868" y="462673"/>
                </a:lnTo>
                <a:lnTo>
                  <a:pt x="368488" y="462091"/>
                </a:lnTo>
                <a:lnTo>
                  <a:pt x="315105" y="461652"/>
                </a:lnTo>
                <a:lnTo>
                  <a:pt x="261720" y="461372"/>
                </a:lnTo>
                <a:lnTo>
                  <a:pt x="208335" y="461268"/>
                </a:lnTo>
                <a:lnTo>
                  <a:pt x="154952" y="461356"/>
                </a:lnTo>
                <a:lnTo>
                  <a:pt x="101572" y="461654"/>
                </a:lnTo>
                <a:lnTo>
                  <a:pt x="48196" y="462178"/>
                </a:lnTo>
                <a:lnTo>
                  <a:pt x="25499" y="459919"/>
                </a:lnTo>
                <a:lnTo>
                  <a:pt x="10610" y="451886"/>
                </a:lnTo>
                <a:lnTo>
                  <a:pt x="2522" y="437141"/>
                </a:lnTo>
                <a:lnTo>
                  <a:pt x="228" y="414743"/>
                </a:lnTo>
                <a:lnTo>
                  <a:pt x="689" y="362157"/>
                </a:lnTo>
                <a:lnTo>
                  <a:pt x="998" y="309567"/>
                </a:lnTo>
                <a:lnTo>
                  <a:pt x="1148" y="256974"/>
                </a:lnTo>
                <a:lnTo>
                  <a:pt x="1132" y="204381"/>
                </a:lnTo>
                <a:lnTo>
                  <a:pt x="940" y="151790"/>
                </a:lnTo>
                <a:lnTo>
                  <a:pt x="565" y="99203"/>
                </a:lnTo>
                <a:lnTo>
                  <a:pt x="0" y="46621"/>
                </a:lnTo>
                <a:lnTo>
                  <a:pt x="2724" y="23579"/>
                </a:lnTo>
                <a:lnTo>
                  <a:pt x="11744" y="9194"/>
                </a:lnTo>
                <a:lnTo>
                  <a:pt x="27274" y="1973"/>
                </a:lnTo>
                <a:lnTo>
                  <a:pt x="49530" y="419"/>
                </a:lnTo>
                <a:lnTo>
                  <a:pt x="94834" y="1282"/>
                </a:lnTo>
                <a:lnTo>
                  <a:pt x="140157" y="1374"/>
                </a:lnTo>
                <a:lnTo>
                  <a:pt x="185489" y="1119"/>
                </a:lnTo>
                <a:lnTo>
                  <a:pt x="230822" y="939"/>
                </a:lnTo>
                <a:lnTo>
                  <a:pt x="230822" y="774"/>
                </a:lnTo>
                <a:lnTo>
                  <a:pt x="230822" y="622"/>
                </a:lnTo>
                <a:lnTo>
                  <a:pt x="230822" y="46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4" name="CustomShape 10"/>
          <p:cNvSpPr/>
          <p:nvPr/>
        </p:nvSpPr>
        <p:spPr>
          <a:xfrm>
            <a:off x="2520" y="659880"/>
            <a:ext cx="4314240" cy="566640"/>
          </a:xfrm>
          <a:custGeom>
            <a:avLst/>
            <a:gdLst/>
            <a:ahLst/>
            <a:cxnLst/>
            <a:rect l="l" t="t" r="r" b="b"/>
            <a:pathLst>
              <a:path w="4315460" h="567690">
                <a:moveTo>
                  <a:pt x="4315434" y="0"/>
                </a:moveTo>
                <a:lnTo>
                  <a:pt x="0" y="0"/>
                </a:lnTo>
                <a:lnTo>
                  <a:pt x="0" y="567270"/>
                </a:lnTo>
                <a:lnTo>
                  <a:pt x="4250524" y="567270"/>
                </a:lnTo>
                <a:lnTo>
                  <a:pt x="3921112" y="277787"/>
                </a:lnTo>
                <a:lnTo>
                  <a:pt x="4315434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5" name="CustomShape 11"/>
          <p:cNvSpPr/>
          <p:nvPr/>
        </p:nvSpPr>
        <p:spPr>
          <a:xfrm>
            <a:off x="865080" y="71460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506" name="CustomShape 12"/>
          <p:cNvSpPr/>
          <p:nvPr/>
        </p:nvSpPr>
        <p:spPr>
          <a:xfrm>
            <a:off x="6048000" y="4863600"/>
            <a:ext cx="4127040" cy="1107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4400">
              <a:lnSpc>
                <a:spcPct val="150000"/>
              </a:lnSpc>
            </a:pP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Вывески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оптически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выравниваются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по центру</a:t>
            </a:r>
            <a:r>
              <a:rPr lang="ru-RU" sz="1200" b="0" strike="noStrike" spc="-5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зелёной</a:t>
            </a:r>
            <a:r>
              <a:rPr lang="ru-RU" sz="1200" b="0" strike="noStrike" spc="-5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610506"/>
                </a:solidFill>
                <a:latin typeface="Arial Unicode MS"/>
                <a:ea typeface="DejaVu Sans"/>
              </a:rPr>
              <a:t>зоны </a:t>
            </a:r>
            <a:r>
              <a:rPr lang="ru-RU" sz="1200" b="0" strike="noStrike" spc="-307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При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размещении </a:t>
            </a: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новой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вывески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на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7">
                <a:solidFill>
                  <a:srgbClr val="610506"/>
                </a:solidFill>
                <a:latin typeface="Arial Unicode MS"/>
                <a:ea typeface="DejaVu Sans"/>
              </a:rPr>
              <a:t>фасаде </a:t>
            </a:r>
            <a:r>
              <a:rPr lang="ru-RU" sz="1200" b="0" strike="noStrike" spc="106">
                <a:solidFill>
                  <a:srgbClr val="610506"/>
                </a:solidFill>
                <a:latin typeface="Arial Unicode MS"/>
                <a:ea typeface="DejaVu Sans"/>
              </a:rPr>
              <a:t>нужно принимать </a:t>
            </a:r>
            <a:r>
              <a:rPr lang="ru-RU" sz="12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во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внимание </a:t>
            </a:r>
            <a:r>
              <a:rPr lang="ru-RU" sz="12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расположение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37">
                <a:solidFill>
                  <a:srgbClr val="610506"/>
                </a:solidFill>
                <a:latin typeface="Arial Unicode MS"/>
                <a:ea typeface="DejaVu Sans"/>
              </a:rPr>
              <a:t>и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610506"/>
                </a:solidFill>
                <a:latin typeface="Arial Unicode MS"/>
                <a:ea typeface="DejaVu Sans"/>
              </a:rPr>
              <a:t>размер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уже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существую</a:t>
            </a:r>
            <a:r>
              <a:rPr lang="ru-RU" sz="1200" b="0" strike="noStrike" spc="106">
                <a:solidFill>
                  <a:srgbClr val="610506"/>
                </a:solidFill>
                <a:latin typeface="Arial Unicode MS"/>
                <a:ea typeface="DejaVu Sans"/>
              </a:rPr>
              <a:t>щих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вывесок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507" name="CustomShape 13"/>
          <p:cNvSpPr/>
          <p:nvPr/>
        </p:nvSpPr>
        <p:spPr>
          <a:xfrm>
            <a:off x="1493280" y="2494800"/>
            <a:ext cx="50112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Кафе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508" name="CustomShape 14"/>
          <p:cNvSpPr/>
          <p:nvPr/>
        </p:nvSpPr>
        <p:spPr>
          <a:xfrm>
            <a:off x="3319920" y="2494800"/>
            <a:ext cx="50112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Кафе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509" name="CustomShape 15"/>
          <p:cNvSpPr/>
          <p:nvPr/>
        </p:nvSpPr>
        <p:spPr>
          <a:xfrm>
            <a:off x="2500920" y="2474640"/>
            <a:ext cx="30240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378">
                <a:solidFill>
                  <a:srgbClr val="00354D"/>
                </a:solidFill>
                <a:latin typeface="Arial"/>
                <a:ea typeface="DejaVu Sans"/>
              </a:rPr>
              <a:t>™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510" name="CustomShape 16"/>
          <p:cNvSpPr/>
          <p:nvPr/>
        </p:nvSpPr>
        <p:spPr>
          <a:xfrm>
            <a:off x="1185120" y="2636640"/>
            <a:ext cx="2956680" cy="360"/>
          </a:xfrm>
          <a:custGeom>
            <a:avLst/>
            <a:gdLst/>
            <a:ahLst/>
            <a:cxnLst/>
            <a:rect l="l" t="t" r="r" b="b"/>
            <a:pathLst>
              <a:path w="2957829">
                <a:moveTo>
                  <a:pt x="2957715" y="0"/>
                </a:moveTo>
                <a:lnTo>
                  <a:pt x="0" y="0"/>
                </a:lnTo>
              </a:path>
            </a:pathLst>
          </a:cu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1" name="CustomShape 17"/>
          <p:cNvSpPr/>
          <p:nvPr/>
        </p:nvSpPr>
        <p:spPr>
          <a:xfrm>
            <a:off x="1493280" y="5244840"/>
            <a:ext cx="50112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Кафе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512" name="CustomShape 18"/>
          <p:cNvSpPr/>
          <p:nvPr/>
        </p:nvSpPr>
        <p:spPr>
          <a:xfrm>
            <a:off x="3368880" y="5073480"/>
            <a:ext cx="50112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Кафе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513" name="CustomShape 19"/>
          <p:cNvSpPr/>
          <p:nvPr/>
        </p:nvSpPr>
        <p:spPr>
          <a:xfrm>
            <a:off x="2500920" y="5123880"/>
            <a:ext cx="30240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378">
                <a:solidFill>
                  <a:srgbClr val="00354D"/>
                </a:solidFill>
                <a:latin typeface="Arial"/>
                <a:ea typeface="DejaVu Sans"/>
              </a:rPr>
              <a:t>™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514" name="CustomShape 20"/>
          <p:cNvSpPr/>
          <p:nvPr/>
        </p:nvSpPr>
        <p:spPr>
          <a:xfrm>
            <a:off x="1190520" y="5263920"/>
            <a:ext cx="2956680" cy="360"/>
          </a:xfrm>
          <a:custGeom>
            <a:avLst/>
            <a:gdLst/>
            <a:ahLst/>
            <a:cxnLst/>
            <a:rect l="l" t="t" r="r" b="b"/>
            <a:pathLst>
              <a:path w="2957829">
                <a:moveTo>
                  <a:pt x="2957715" y="0"/>
                </a:moveTo>
                <a:lnTo>
                  <a:pt x="0" y="0"/>
                </a:lnTo>
              </a:path>
            </a:pathLst>
          </a:cu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15" name="object 36"/>
          <p:cNvPicPr/>
          <p:nvPr/>
        </p:nvPicPr>
        <p:blipFill>
          <a:blip r:embed="rId12"/>
          <a:stretch/>
        </p:blipFill>
        <p:spPr>
          <a:xfrm>
            <a:off x="1860120" y="3006720"/>
            <a:ext cx="169560" cy="173520"/>
          </a:xfrm>
          <a:prstGeom prst="rect">
            <a:avLst/>
          </a:prstGeom>
          <a:ln>
            <a:noFill/>
          </a:ln>
        </p:spPr>
      </p:pic>
      <p:pic>
        <p:nvPicPr>
          <p:cNvPr id="516" name="object 37"/>
          <p:cNvPicPr/>
          <p:nvPr/>
        </p:nvPicPr>
        <p:blipFill>
          <a:blip r:embed="rId13"/>
          <a:stretch/>
        </p:blipFill>
        <p:spPr>
          <a:xfrm>
            <a:off x="1861200" y="3202200"/>
            <a:ext cx="168840" cy="177120"/>
          </a:xfrm>
          <a:prstGeom prst="rect">
            <a:avLst/>
          </a:prstGeom>
          <a:ln>
            <a:noFill/>
          </a:ln>
        </p:spPr>
      </p:pic>
      <p:pic>
        <p:nvPicPr>
          <p:cNvPr id="517" name="object 38"/>
          <p:cNvPicPr/>
          <p:nvPr/>
        </p:nvPicPr>
        <p:blipFill>
          <a:blip r:embed="rId14"/>
          <a:stretch/>
        </p:blipFill>
        <p:spPr>
          <a:xfrm>
            <a:off x="2055240" y="3008880"/>
            <a:ext cx="170640" cy="170640"/>
          </a:xfrm>
          <a:prstGeom prst="rect">
            <a:avLst/>
          </a:prstGeom>
          <a:ln>
            <a:noFill/>
          </a:ln>
        </p:spPr>
      </p:pic>
      <p:pic>
        <p:nvPicPr>
          <p:cNvPr id="518" name="object 39"/>
          <p:cNvPicPr/>
          <p:nvPr/>
        </p:nvPicPr>
        <p:blipFill>
          <a:blip r:embed="rId15"/>
          <a:stretch/>
        </p:blipFill>
        <p:spPr>
          <a:xfrm>
            <a:off x="2055240" y="3210120"/>
            <a:ext cx="172800" cy="170280"/>
          </a:xfrm>
          <a:prstGeom prst="rect">
            <a:avLst/>
          </a:prstGeom>
          <a:ln>
            <a:noFill/>
          </a:ln>
        </p:spPr>
      </p:pic>
      <p:sp>
        <p:nvSpPr>
          <p:cNvPr id="519" name="CustomShape 21"/>
          <p:cNvSpPr/>
          <p:nvPr/>
        </p:nvSpPr>
        <p:spPr>
          <a:xfrm>
            <a:off x="1809720" y="2962440"/>
            <a:ext cx="462960" cy="461880"/>
          </a:xfrm>
          <a:custGeom>
            <a:avLst/>
            <a:gdLst/>
            <a:ahLst/>
            <a:cxnLst/>
            <a:rect l="l" t="t" r="r" b="b"/>
            <a:pathLst>
              <a:path w="464185" h="462914">
                <a:moveTo>
                  <a:pt x="228295" y="546"/>
                </a:moveTo>
                <a:lnTo>
                  <a:pt x="273664" y="686"/>
                </a:lnTo>
                <a:lnTo>
                  <a:pt x="319031" y="889"/>
                </a:lnTo>
                <a:lnTo>
                  <a:pt x="364392" y="824"/>
                </a:lnTo>
                <a:lnTo>
                  <a:pt x="409740" y="165"/>
                </a:lnTo>
                <a:lnTo>
                  <a:pt x="450289" y="9929"/>
                </a:lnTo>
                <a:lnTo>
                  <a:pt x="463626" y="49936"/>
                </a:lnTo>
                <a:lnTo>
                  <a:pt x="463095" y="101781"/>
                </a:lnTo>
                <a:lnTo>
                  <a:pt x="462741" y="153630"/>
                </a:lnTo>
                <a:lnTo>
                  <a:pt x="462546" y="205482"/>
                </a:lnTo>
                <a:lnTo>
                  <a:pt x="462490" y="257334"/>
                </a:lnTo>
                <a:lnTo>
                  <a:pt x="462557" y="309187"/>
                </a:lnTo>
                <a:lnTo>
                  <a:pt x="462725" y="361039"/>
                </a:lnTo>
                <a:lnTo>
                  <a:pt x="462978" y="412889"/>
                </a:lnTo>
                <a:lnTo>
                  <a:pt x="460472" y="435240"/>
                </a:lnTo>
                <a:lnTo>
                  <a:pt x="452102" y="450767"/>
                </a:lnTo>
                <a:lnTo>
                  <a:pt x="437019" y="459759"/>
                </a:lnTo>
                <a:lnTo>
                  <a:pt x="414375" y="462508"/>
                </a:lnTo>
                <a:lnTo>
                  <a:pt x="362525" y="462015"/>
                </a:lnTo>
                <a:lnTo>
                  <a:pt x="310673" y="461622"/>
                </a:lnTo>
                <a:lnTo>
                  <a:pt x="258819" y="461342"/>
                </a:lnTo>
                <a:lnTo>
                  <a:pt x="206965" y="461189"/>
                </a:lnTo>
                <a:lnTo>
                  <a:pt x="155111" y="461176"/>
                </a:lnTo>
                <a:lnTo>
                  <a:pt x="103259" y="461314"/>
                </a:lnTo>
                <a:lnTo>
                  <a:pt x="51409" y="461619"/>
                </a:lnTo>
                <a:lnTo>
                  <a:pt x="26949" y="458375"/>
                </a:lnTo>
                <a:lnTo>
                  <a:pt x="11045" y="448275"/>
                </a:lnTo>
                <a:lnTo>
                  <a:pt x="2471" y="431426"/>
                </a:lnTo>
                <a:lnTo>
                  <a:pt x="0" y="407936"/>
                </a:lnTo>
                <a:lnTo>
                  <a:pt x="305" y="356882"/>
                </a:lnTo>
                <a:lnTo>
                  <a:pt x="556" y="305826"/>
                </a:lnTo>
                <a:lnTo>
                  <a:pt x="738" y="254770"/>
                </a:lnTo>
                <a:lnTo>
                  <a:pt x="834" y="203715"/>
                </a:lnTo>
                <a:lnTo>
                  <a:pt x="828" y="152661"/>
                </a:lnTo>
                <a:lnTo>
                  <a:pt x="703" y="101608"/>
                </a:lnTo>
                <a:lnTo>
                  <a:pt x="444" y="50558"/>
                </a:lnTo>
                <a:lnTo>
                  <a:pt x="2929" y="26740"/>
                </a:lnTo>
                <a:lnTo>
                  <a:pt x="11579" y="10625"/>
                </a:lnTo>
                <a:lnTo>
                  <a:pt x="27644" y="1836"/>
                </a:lnTo>
                <a:lnTo>
                  <a:pt x="52374" y="0"/>
                </a:lnTo>
                <a:lnTo>
                  <a:pt x="96292" y="1385"/>
                </a:lnTo>
                <a:lnTo>
                  <a:pt x="140277" y="1511"/>
                </a:lnTo>
                <a:lnTo>
                  <a:pt x="184291" y="1075"/>
                </a:lnTo>
                <a:lnTo>
                  <a:pt x="228295" y="774"/>
                </a:lnTo>
                <a:lnTo>
                  <a:pt x="228295" y="54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20" name="object 41"/>
          <p:cNvPicPr/>
          <p:nvPr/>
        </p:nvPicPr>
        <p:blipFill>
          <a:blip r:embed="rId16"/>
          <a:stretch/>
        </p:blipFill>
        <p:spPr>
          <a:xfrm>
            <a:off x="2057040" y="3212280"/>
            <a:ext cx="171000" cy="168120"/>
          </a:xfrm>
          <a:prstGeom prst="rect">
            <a:avLst/>
          </a:prstGeom>
          <a:ln>
            <a:noFill/>
          </a:ln>
        </p:spPr>
      </p:pic>
      <p:pic>
        <p:nvPicPr>
          <p:cNvPr id="521" name="object 42"/>
          <p:cNvPicPr/>
          <p:nvPr/>
        </p:nvPicPr>
        <p:blipFill>
          <a:blip r:embed="rId17"/>
          <a:stretch/>
        </p:blipFill>
        <p:spPr>
          <a:xfrm>
            <a:off x="2055240" y="3011760"/>
            <a:ext cx="170640" cy="167760"/>
          </a:xfrm>
          <a:prstGeom prst="rect">
            <a:avLst/>
          </a:prstGeom>
          <a:ln>
            <a:noFill/>
          </a:ln>
        </p:spPr>
      </p:pic>
      <p:pic>
        <p:nvPicPr>
          <p:cNvPr id="522" name="object 43"/>
          <p:cNvPicPr/>
          <p:nvPr/>
        </p:nvPicPr>
        <p:blipFill>
          <a:blip r:embed="rId18"/>
          <a:stretch/>
        </p:blipFill>
        <p:spPr>
          <a:xfrm>
            <a:off x="1861920" y="3282480"/>
            <a:ext cx="164880" cy="97200"/>
          </a:xfrm>
          <a:prstGeom prst="rect">
            <a:avLst/>
          </a:prstGeom>
          <a:ln>
            <a:noFill/>
          </a:ln>
        </p:spPr>
      </p:pic>
      <p:pic>
        <p:nvPicPr>
          <p:cNvPr id="523" name="object 45"/>
          <p:cNvPicPr/>
          <p:nvPr/>
        </p:nvPicPr>
        <p:blipFill>
          <a:blip r:embed="rId19"/>
          <a:stretch/>
        </p:blipFill>
        <p:spPr>
          <a:xfrm>
            <a:off x="1243080" y="3292200"/>
            <a:ext cx="169920" cy="85320"/>
          </a:xfrm>
          <a:prstGeom prst="rect">
            <a:avLst/>
          </a:prstGeom>
          <a:ln>
            <a:noFill/>
          </a:ln>
        </p:spPr>
      </p:pic>
      <p:sp>
        <p:nvSpPr>
          <p:cNvPr id="524" name="CustomShape 22"/>
          <p:cNvSpPr/>
          <p:nvPr/>
        </p:nvSpPr>
        <p:spPr>
          <a:xfrm>
            <a:off x="1442160" y="3342240"/>
            <a:ext cx="159120" cy="28800"/>
          </a:xfrm>
          <a:custGeom>
            <a:avLst/>
            <a:gdLst/>
            <a:ahLst/>
            <a:cxnLst/>
            <a:rect l="l" t="t" r="r" b="b"/>
            <a:pathLst>
              <a:path w="160019" h="29845">
                <a:moveTo>
                  <a:pt x="0" y="13398"/>
                </a:moveTo>
                <a:lnTo>
                  <a:pt x="40439" y="15809"/>
                </a:lnTo>
                <a:lnTo>
                  <a:pt x="80427" y="12861"/>
                </a:lnTo>
                <a:lnTo>
                  <a:pt x="120156" y="6833"/>
                </a:lnTo>
                <a:lnTo>
                  <a:pt x="159816" y="0"/>
                </a:lnTo>
                <a:lnTo>
                  <a:pt x="157962" y="8483"/>
                </a:lnTo>
                <a:lnTo>
                  <a:pt x="155956" y="24333"/>
                </a:lnTo>
                <a:lnTo>
                  <a:pt x="154279" y="24295"/>
                </a:lnTo>
                <a:lnTo>
                  <a:pt x="115362" y="26407"/>
                </a:lnTo>
                <a:lnTo>
                  <a:pt x="76315" y="29848"/>
                </a:lnTo>
                <a:lnTo>
                  <a:pt x="37681" y="27788"/>
                </a:lnTo>
                <a:lnTo>
                  <a:pt x="0" y="13398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5" name="CustomShape 23"/>
          <p:cNvSpPr/>
          <p:nvPr/>
        </p:nvSpPr>
        <p:spPr>
          <a:xfrm>
            <a:off x="3885480" y="368820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77"/>
                </a:moveTo>
                <a:lnTo>
                  <a:pt x="119557" y="297129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6" name="CustomShape 24"/>
          <p:cNvSpPr/>
          <p:nvPr/>
        </p:nvSpPr>
        <p:spPr>
          <a:xfrm>
            <a:off x="3986640" y="629568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0" y="0"/>
                </a:moveTo>
                <a:lnTo>
                  <a:pt x="276123" y="330199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7" name="CustomShape 25"/>
          <p:cNvSpPr/>
          <p:nvPr/>
        </p:nvSpPr>
        <p:spPr>
          <a:xfrm>
            <a:off x="3986640" y="629568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276123" y="0"/>
                </a:moveTo>
                <a:lnTo>
                  <a:pt x="0" y="330199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28" name="object 52"/>
          <p:cNvPicPr/>
          <p:nvPr/>
        </p:nvPicPr>
        <p:blipFill>
          <a:blip r:embed="rId20"/>
          <a:stretch/>
        </p:blipFill>
        <p:spPr>
          <a:xfrm>
            <a:off x="6207120" y="1612440"/>
            <a:ext cx="3899520" cy="2385000"/>
          </a:xfrm>
          <a:prstGeom prst="rect">
            <a:avLst/>
          </a:prstGeom>
          <a:ln>
            <a:noFill/>
          </a:ln>
        </p:spPr>
      </p:pic>
      <p:sp>
        <p:nvSpPr>
          <p:cNvPr id="529" name="CustomShape 26"/>
          <p:cNvSpPr/>
          <p:nvPr/>
        </p:nvSpPr>
        <p:spPr>
          <a:xfrm>
            <a:off x="6262200" y="1905120"/>
            <a:ext cx="18000" cy="2880"/>
          </a:xfrm>
          <a:custGeom>
            <a:avLst/>
            <a:gdLst/>
            <a:ahLst/>
            <a:cxnLst/>
            <a:rect l="l" t="t" r="r" b="b"/>
            <a:pathLst>
              <a:path w="19050" h="3810">
                <a:moveTo>
                  <a:pt x="0" y="0"/>
                </a:moveTo>
                <a:lnTo>
                  <a:pt x="18719" y="3568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0" name="CustomShape 27"/>
          <p:cNvSpPr/>
          <p:nvPr/>
        </p:nvSpPr>
        <p:spPr>
          <a:xfrm>
            <a:off x="6318720" y="1915920"/>
            <a:ext cx="3606840" cy="686160"/>
          </a:xfrm>
          <a:custGeom>
            <a:avLst/>
            <a:gdLst/>
            <a:ahLst/>
            <a:cxnLst/>
            <a:rect l="l" t="t" r="r" b="b"/>
            <a:pathLst>
              <a:path w="3608070" h="687069">
                <a:moveTo>
                  <a:pt x="0" y="0"/>
                </a:moveTo>
                <a:lnTo>
                  <a:pt x="3607955" y="68693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1" name="CustomShape 28"/>
          <p:cNvSpPr/>
          <p:nvPr/>
        </p:nvSpPr>
        <p:spPr>
          <a:xfrm>
            <a:off x="9945360" y="2606400"/>
            <a:ext cx="18000" cy="2880"/>
          </a:xfrm>
          <a:custGeom>
            <a:avLst/>
            <a:gdLst/>
            <a:ahLst/>
            <a:cxnLst/>
            <a:rect l="l" t="t" r="r" b="b"/>
            <a:pathLst>
              <a:path w="19050" h="3810">
                <a:moveTo>
                  <a:pt x="0" y="0"/>
                </a:moveTo>
                <a:lnTo>
                  <a:pt x="18719" y="3568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2" name="CustomShape 29"/>
          <p:cNvSpPr/>
          <p:nvPr/>
        </p:nvSpPr>
        <p:spPr>
          <a:xfrm>
            <a:off x="6891480" y="6884640"/>
            <a:ext cx="2604240" cy="312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3" name="CustomShape 30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13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534" name="Line 31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5" name="Line 32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7" name="CustomShape 2"/>
          <p:cNvSpPr/>
          <p:nvPr/>
        </p:nvSpPr>
        <p:spPr>
          <a:xfrm>
            <a:off x="0" y="635040"/>
            <a:ext cx="4314240" cy="566640"/>
          </a:xfrm>
          <a:custGeom>
            <a:avLst/>
            <a:gdLst/>
            <a:ahLst/>
            <a:cxnLst/>
            <a:rect l="l" t="t" r="r" b="b"/>
            <a:pathLst>
              <a:path w="4315460" h="567690">
                <a:moveTo>
                  <a:pt x="4315434" y="0"/>
                </a:moveTo>
                <a:lnTo>
                  <a:pt x="0" y="0"/>
                </a:lnTo>
                <a:lnTo>
                  <a:pt x="0" y="567270"/>
                </a:lnTo>
                <a:lnTo>
                  <a:pt x="4250524" y="567270"/>
                </a:lnTo>
                <a:lnTo>
                  <a:pt x="3921112" y="277799"/>
                </a:lnTo>
                <a:lnTo>
                  <a:pt x="4315434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8" name="CustomShape 3"/>
          <p:cNvSpPr/>
          <p:nvPr/>
        </p:nvSpPr>
        <p:spPr>
          <a:xfrm>
            <a:off x="599760" y="68328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539" name="CustomShape 4"/>
          <p:cNvSpPr/>
          <p:nvPr/>
        </p:nvSpPr>
        <p:spPr>
          <a:xfrm>
            <a:off x="569880" y="1356840"/>
            <a:ext cx="424260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Размещение</a:t>
            </a:r>
            <a:r>
              <a:rPr lang="ru-RU" sz="18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панель-кронштейнов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540" name="CustomShape 5"/>
          <p:cNvSpPr/>
          <p:nvPr/>
        </p:nvSpPr>
        <p:spPr>
          <a:xfrm>
            <a:off x="6837840" y="2833920"/>
            <a:ext cx="3254040" cy="1836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 indent="306720">
              <a:lnSpc>
                <a:spcPct val="100000"/>
              </a:lnSpc>
              <a:spcBef>
                <a:spcPts val="99"/>
              </a:spcBef>
            </a:pPr>
            <a:r>
              <a:rPr lang="ru-RU" sz="1400" b="0" strike="noStrike" spc="43">
                <a:solidFill>
                  <a:srgbClr val="610506"/>
                </a:solidFill>
                <a:latin typeface="Arial Unicode MS"/>
                <a:ea typeface="DejaVu Sans"/>
              </a:rPr>
              <a:t>Высота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панель-кронштейнов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обычно </a:t>
            </a:r>
            <a:r>
              <a:rPr lang="ru-RU" sz="14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привязывается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208">
                <a:solidFill>
                  <a:srgbClr val="610506"/>
                </a:solidFill>
                <a:latin typeface="Arial Unicode MS"/>
                <a:ea typeface="DejaVu Sans"/>
              </a:rPr>
              <a:t>к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высоте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89">
                <a:solidFill>
                  <a:srgbClr val="610506"/>
                </a:solidFill>
                <a:latin typeface="Arial Unicode MS"/>
                <a:ea typeface="DejaVu Sans"/>
              </a:rPr>
              <a:t>других</a:t>
            </a:r>
            <a:r>
              <a:rPr lang="ru-RU" sz="14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вывесок </a:t>
            </a:r>
            <a:r>
              <a:rPr lang="ru-RU" sz="1400" b="0" strike="noStrike" spc="-307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17">
                <a:solidFill>
                  <a:srgbClr val="610506"/>
                </a:solidFill>
                <a:latin typeface="Arial Unicode MS"/>
                <a:ea typeface="DejaVu Sans"/>
              </a:rPr>
              <a:t>или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208">
                <a:solidFill>
                  <a:srgbClr val="610506"/>
                </a:solidFill>
                <a:latin typeface="Arial Unicode MS"/>
                <a:ea typeface="DejaVu Sans"/>
              </a:rPr>
              <a:t>к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92">
                <a:solidFill>
                  <a:srgbClr val="610506"/>
                </a:solidFill>
                <a:latin typeface="Arial Unicode MS"/>
                <a:ea typeface="DejaVu Sans"/>
              </a:rPr>
              <a:t>архитектурным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деталям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-12">
                <a:solidFill>
                  <a:srgbClr val="610506"/>
                </a:solidFill>
                <a:latin typeface="Arial Unicode MS"/>
                <a:ea typeface="DejaVu Sans"/>
              </a:rPr>
              <a:t>фасада.</a:t>
            </a:r>
            <a:endParaRPr lang="ru-RU" sz="1400" b="0" strike="noStrike" spc="-1">
              <a:latin typeface="Arial"/>
            </a:endParaRPr>
          </a:p>
          <a:p>
            <a:pPr marL="12600" indent="306720">
              <a:lnSpc>
                <a:spcPct val="100000"/>
              </a:lnSpc>
              <a:spcBef>
                <a:spcPts val="99"/>
              </a:spcBef>
            </a:pPr>
            <a:endParaRPr lang="ru-RU" sz="1400" b="0" strike="noStrike" spc="-1">
              <a:latin typeface="Arial"/>
            </a:endParaRPr>
          </a:p>
          <a:p>
            <a:pPr marL="12600" indent="292680">
              <a:lnSpc>
                <a:spcPct val="100000"/>
              </a:lnSpc>
            </a:pP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При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89">
                <a:solidFill>
                  <a:srgbClr val="610506"/>
                </a:solidFill>
                <a:latin typeface="Arial Unicode MS"/>
                <a:ea typeface="DejaVu Sans"/>
              </a:rPr>
              <a:t>компоновке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в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28">
                <a:solidFill>
                  <a:srgbClr val="610506"/>
                </a:solidFill>
                <a:latin typeface="Arial Unicode MS"/>
                <a:ea typeface="DejaVu Sans"/>
              </a:rPr>
              <a:t>линию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38">
                <a:solidFill>
                  <a:srgbClr val="610506"/>
                </a:solidFill>
                <a:latin typeface="Arial Unicode MS"/>
                <a:ea typeface="DejaVu Sans"/>
              </a:rPr>
              <a:t>с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вывеской </a:t>
            </a:r>
            <a:r>
              <a:rPr lang="ru-RU" sz="14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высота 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панелей-кронштейнов </a:t>
            </a:r>
            <a:r>
              <a:rPr lang="ru-RU" sz="14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должна 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составлять </a:t>
            </a:r>
            <a:r>
              <a:rPr lang="ru-RU" sz="14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не </a:t>
            </a:r>
            <a:r>
              <a:rPr lang="ru-RU" sz="1400" b="0" strike="noStrike" spc="-1">
                <a:solidFill>
                  <a:srgbClr val="610506"/>
                </a:solidFill>
                <a:latin typeface="Arial Unicode MS"/>
                <a:ea typeface="DejaVu Sans"/>
              </a:rPr>
              <a:t>более </a:t>
            </a:r>
            <a:r>
              <a:rPr lang="ru-RU" sz="1400" b="0" strike="noStrike" spc="4">
                <a:solidFill>
                  <a:srgbClr val="610506"/>
                </a:solidFill>
                <a:latin typeface="Arial Unicode MS"/>
                <a:ea typeface="DejaVu Sans"/>
              </a:rPr>
              <a:t>60 </a:t>
            </a:r>
            <a:r>
              <a:rPr lang="ru-RU" sz="14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см. </a:t>
            </a:r>
            <a:r>
              <a:rPr lang="ru-RU" sz="1400" b="0" strike="noStrike" spc="92">
                <a:solidFill>
                  <a:srgbClr val="610506"/>
                </a:solidFill>
                <a:latin typeface="Arial Unicode MS"/>
                <a:ea typeface="DejaVu Sans"/>
              </a:rPr>
              <a:t>Для </a:t>
            </a:r>
            <a:r>
              <a:rPr lang="ru-RU" sz="1400" b="0" strike="noStrike" spc="43">
                <a:solidFill>
                  <a:srgbClr val="610506"/>
                </a:solidFill>
                <a:latin typeface="Arial Unicode MS"/>
                <a:ea typeface="DejaVu Sans"/>
              </a:rPr>
              <a:t>отдель</a:t>
            </a:r>
            <a:r>
              <a:rPr lang="ru-RU" sz="1400" b="0" strike="noStrike" spc="123">
                <a:solidFill>
                  <a:srgbClr val="610506"/>
                </a:solidFill>
                <a:latin typeface="Arial Unicode MS"/>
                <a:ea typeface="DejaVu Sans"/>
              </a:rPr>
              <a:t>ных</a:t>
            </a:r>
            <a:r>
              <a:rPr lang="ru-RU" sz="1400" b="0" strike="noStrike" spc="-1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вертикальных</a:t>
            </a:r>
            <a:r>
              <a:rPr lang="ru-RU" sz="1400" b="0" strike="noStrike" spc="-1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панель-кронштейнов </a:t>
            </a:r>
            <a:r>
              <a:rPr lang="ru-RU" sz="14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37">
                <a:solidFill>
                  <a:srgbClr val="610506"/>
                </a:solidFill>
                <a:latin typeface="Arial Unicode MS"/>
                <a:ea typeface="DejaVu Sans"/>
              </a:rPr>
              <a:t>ма</a:t>
            </a:r>
            <a:r>
              <a:rPr lang="ru-RU" sz="14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к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симальная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выс</a:t>
            </a:r>
            <a:r>
              <a:rPr lang="ru-RU" sz="14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о</a:t>
            </a:r>
            <a:r>
              <a:rPr lang="ru-RU" sz="1400" b="0" strike="noStrike" spc="128">
                <a:solidFill>
                  <a:srgbClr val="610506"/>
                </a:solidFill>
                <a:latin typeface="Arial Unicode MS"/>
                <a:ea typeface="DejaVu Sans"/>
              </a:rPr>
              <a:t>т</a:t>
            </a:r>
            <a:r>
              <a:rPr lang="ru-RU" sz="1400" b="0" strike="noStrike" spc="-4">
                <a:solidFill>
                  <a:srgbClr val="610506"/>
                </a:solidFill>
                <a:latin typeface="Arial Unicode MS"/>
                <a:ea typeface="DejaVu Sans"/>
              </a:rPr>
              <a:t>а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-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-63">
                <a:solidFill>
                  <a:srgbClr val="610506"/>
                </a:solidFill>
                <a:latin typeface="Arial Unicode MS"/>
                <a:ea typeface="DejaVu Sans"/>
              </a:rPr>
              <a:t>15</a:t>
            </a:r>
            <a:r>
              <a:rPr lang="ru-RU" sz="1400" b="0" strike="noStrike" spc="-58">
                <a:solidFill>
                  <a:srgbClr val="610506"/>
                </a:solidFill>
                <a:latin typeface="Arial Unicode MS"/>
                <a:ea typeface="DejaVu Sans"/>
              </a:rPr>
              <a:t>0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03">
                <a:solidFill>
                  <a:srgbClr val="610506"/>
                </a:solidFill>
                <a:latin typeface="Arial Unicode MS"/>
                <a:ea typeface="DejaVu Sans"/>
              </a:rPr>
              <a:t>см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541" name="object 9"/>
          <p:cNvPicPr/>
          <p:nvPr/>
        </p:nvPicPr>
        <p:blipFill>
          <a:blip r:embed="rId2"/>
          <a:stretch/>
        </p:blipFill>
        <p:spPr>
          <a:xfrm>
            <a:off x="1336320" y="2543040"/>
            <a:ext cx="4594680" cy="3172680"/>
          </a:xfrm>
          <a:prstGeom prst="rect">
            <a:avLst/>
          </a:prstGeom>
          <a:ln>
            <a:noFill/>
          </a:ln>
        </p:spPr>
      </p:pic>
      <p:sp>
        <p:nvSpPr>
          <p:cNvPr id="542" name="CustomShape 6"/>
          <p:cNvSpPr/>
          <p:nvPr/>
        </p:nvSpPr>
        <p:spPr>
          <a:xfrm>
            <a:off x="1202040" y="2437200"/>
            <a:ext cx="4878360" cy="150840"/>
          </a:xfrm>
          <a:custGeom>
            <a:avLst/>
            <a:gdLst/>
            <a:ahLst/>
            <a:cxnLst/>
            <a:rect l="l" t="t" r="r" b="b"/>
            <a:pathLst>
              <a:path w="4879340" h="151764">
                <a:moveTo>
                  <a:pt x="4872428" y="0"/>
                </a:moveTo>
                <a:lnTo>
                  <a:pt x="441" y="0"/>
                </a:lnTo>
                <a:lnTo>
                  <a:pt x="0" y="84644"/>
                </a:lnTo>
                <a:lnTo>
                  <a:pt x="13912" y="128611"/>
                </a:lnTo>
                <a:lnTo>
                  <a:pt x="54833" y="146077"/>
                </a:lnTo>
                <a:lnTo>
                  <a:pt x="135416" y="151218"/>
                </a:lnTo>
                <a:lnTo>
                  <a:pt x="3633174" y="149009"/>
                </a:lnTo>
                <a:lnTo>
                  <a:pt x="4793643" y="151692"/>
                </a:lnTo>
                <a:lnTo>
                  <a:pt x="4837519" y="143310"/>
                </a:lnTo>
                <a:lnTo>
                  <a:pt x="4866274" y="125725"/>
                </a:lnTo>
                <a:lnTo>
                  <a:pt x="4878807" y="98107"/>
                </a:lnTo>
                <a:lnTo>
                  <a:pt x="4874015" y="59626"/>
                </a:lnTo>
                <a:lnTo>
                  <a:pt x="4871267" y="45019"/>
                </a:lnTo>
                <a:lnTo>
                  <a:pt x="4871059" y="30089"/>
                </a:lnTo>
                <a:lnTo>
                  <a:pt x="4871933" y="15020"/>
                </a:lnTo>
                <a:lnTo>
                  <a:pt x="48724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3" name="CustomShape 7"/>
          <p:cNvSpPr/>
          <p:nvPr/>
        </p:nvSpPr>
        <p:spPr>
          <a:xfrm>
            <a:off x="1202040" y="2437200"/>
            <a:ext cx="4878360" cy="150840"/>
          </a:xfrm>
          <a:custGeom>
            <a:avLst/>
            <a:gdLst/>
            <a:ahLst/>
            <a:cxnLst/>
            <a:rect l="l" t="t" r="r" b="b"/>
            <a:pathLst>
              <a:path w="4879340" h="151764">
                <a:moveTo>
                  <a:pt x="135416" y="151218"/>
                </a:moveTo>
                <a:lnTo>
                  <a:pt x="54833" y="146077"/>
                </a:lnTo>
                <a:lnTo>
                  <a:pt x="13912" y="128611"/>
                </a:lnTo>
                <a:lnTo>
                  <a:pt x="0" y="84644"/>
                </a:lnTo>
                <a:lnTo>
                  <a:pt x="441" y="0"/>
                </a:lnTo>
                <a:lnTo>
                  <a:pt x="4872428" y="0"/>
                </a:lnTo>
                <a:lnTo>
                  <a:pt x="4871933" y="15020"/>
                </a:lnTo>
                <a:lnTo>
                  <a:pt x="4871059" y="30089"/>
                </a:lnTo>
                <a:lnTo>
                  <a:pt x="4871267" y="45019"/>
                </a:lnTo>
                <a:lnTo>
                  <a:pt x="4874015" y="59626"/>
                </a:lnTo>
                <a:lnTo>
                  <a:pt x="4878807" y="98107"/>
                </a:lnTo>
                <a:lnTo>
                  <a:pt x="4866274" y="125725"/>
                </a:lnTo>
                <a:lnTo>
                  <a:pt x="4837519" y="143310"/>
                </a:lnTo>
                <a:lnTo>
                  <a:pt x="4793643" y="151692"/>
                </a:lnTo>
                <a:lnTo>
                  <a:pt x="4735750" y="151701"/>
                </a:lnTo>
                <a:lnTo>
                  <a:pt x="4685628" y="151566"/>
                </a:lnTo>
                <a:lnTo>
                  <a:pt x="4635507" y="151421"/>
                </a:lnTo>
                <a:lnTo>
                  <a:pt x="4585386" y="151269"/>
                </a:lnTo>
                <a:lnTo>
                  <a:pt x="4535266" y="151110"/>
                </a:lnTo>
                <a:lnTo>
                  <a:pt x="4485146" y="150947"/>
                </a:lnTo>
                <a:lnTo>
                  <a:pt x="4435027" y="150781"/>
                </a:lnTo>
                <a:lnTo>
                  <a:pt x="4384908" y="150613"/>
                </a:lnTo>
                <a:lnTo>
                  <a:pt x="4334790" y="150445"/>
                </a:lnTo>
                <a:lnTo>
                  <a:pt x="4284672" y="150280"/>
                </a:lnTo>
                <a:lnTo>
                  <a:pt x="4234555" y="150117"/>
                </a:lnTo>
                <a:lnTo>
                  <a:pt x="4184438" y="149960"/>
                </a:lnTo>
                <a:lnTo>
                  <a:pt x="4134322" y="149808"/>
                </a:lnTo>
                <a:lnTo>
                  <a:pt x="4084206" y="149666"/>
                </a:lnTo>
                <a:lnTo>
                  <a:pt x="4034090" y="149532"/>
                </a:lnTo>
                <a:lnTo>
                  <a:pt x="3983975" y="149411"/>
                </a:lnTo>
                <a:lnTo>
                  <a:pt x="3933860" y="149302"/>
                </a:lnTo>
                <a:lnTo>
                  <a:pt x="3883745" y="149207"/>
                </a:lnTo>
                <a:lnTo>
                  <a:pt x="3833630" y="149129"/>
                </a:lnTo>
                <a:lnTo>
                  <a:pt x="3783516" y="149068"/>
                </a:lnTo>
                <a:lnTo>
                  <a:pt x="3733402" y="149027"/>
                </a:lnTo>
                <a:lnTo>
                  <a:pt x="3683288" y="149007"/>
                </a:lnTo>
                <a:lnTo>
                  <a:pt x="3633174" y="149009"/>
                </a:lnTo>
                <a:lnTo>
                  <a:pt x="3582482" y="149025"/>
                </a:lnTo>
                <a:lnTo>
                  <a:pt x="3531790" y="149041"/>
                </a:lnTo>
                <a:lnTo>
                  <a:pt x="3481097" y="149059"/>
                </a:lnTo>
                <a:lnTo>
                  <a:pt x="3430405" y="149077"/>
                </a:lnTo>
                <a:lnTo>
                  <a:pt x="3379713" y="149097"/>
                </a:lnTo>
                <a:lnTo>
                  <a:pt x="3329021" y="149117"/>
                </a:lnTo>
                <a:lnTo>
                  <a:pt x="3278328" y="149138"/>
                </a:lnTo>
                <a:lnTo>
                  <a:pt x="3227636" y="149159"/>
                </a:lnTo>
                <a:lnTo>
                  <a:pt x="3176944" y="149182"/>
                </a:lnTo>
                <a:lnTo>
                  <a:pt x="3126252" y="149205"/>
                </a:lnTo>
                <a:lnTo>
                  <a:pt x="3075560" y="149229"/>
                </a:lnTo>
                <a:lnTo>
                  <a:pt x="3024867" y="149253"/>
                </a:lnTo>
                <a:lnTo>
                  <a:pt x="2974175" y="149279"/>
                </a:lnTo>
                <a:lnTo>
                  <a:pt x="2923483" y="149305"/>
                </a:lnTo>
                <a:lnTo>
                  <a:pt x="2872791" y="149331"/>
                </a:lnTo>
                <a:lnTo>
                  <a:pt x="2822099" y="149358"/>
                </a:lnTo>
                <a:lnTo>
                  <a:pt x="2771407" y="149386"/>
                </a:lnTo>
                <a:lnTo>
                  <a:pt x="2720714" y="149415"/>
                </a:lnTo>
                <a:lnTo>
                  <a:pt x="2670022" y="149443"/>
                </a:lnTo>
                <a:lnTo>
                  <a:pt x="2619330" y="149473"/>
                </a:lnTo>
                <a:lnTo>
                  <a:pt x="2568638" y="149503"/>
                </a:lnTo>
                <a:lnTo>
                  <a:pt x="2517946" y="149534"/>
                </a:lnTo>
                <a:lnTo>
                  <a:pt x="2467254" y="149565"/>
                </a:lnTo>
                <a:lnTo>
                  <a:pt x="2416562" y="149596"/>
                </a:lnTo>
                <a:lnTo>
                  <a:pt x="2365870" y="149628"/>
                </a:lnTo>
                <a:lnTo>
                  <a:pt x="2315178" y="149661"/>
                </a:lnTo>
                <a:lnTo>
                  <a:pt x="2264486" y="149693"/>
                </a:lnTo>
                <a:lnTo>
                  <a:pt x="2213794" y="149727"/>
                </a:lnTo>
                <a:lnTo>
                  <a:pt x="2163102" y="149760"/>
                </a:lnTo>
                <a:lnTo>
                  <a:pt x="2112410" y="149794"/>
                </a:lnTo>
                <a:lnTo>
                  <a:pt x="2061718" y="149829"/>
                </a:lnTo>
                <a:lnTo>
                  <a:pt x="2011025" y="149863"/>
                </a:lnTo>
                <a:lnTo>
                  <a:pt x="1960333" y="149898"/>
                </a:lnTo>
                <a:lnTo>
                  <a:pt x="1909641" y="149934"/>
                </a:lnTo>
                <a:lnTo>
                  <a:pt x="1858949" y="149969"/>
                </a:lnTo>
                <a:lnTo>
                  <a:pt x="1808257" y="150005"/>
                </a:lnTo>
                <a:lnTo>
                  <a:pt x="1757565" y="150041"/>
                </a:lnTo>
                <a:lnTo>
                  <a:pt x="1706873" y="150078"/>
                </a:lnTo>
                <a:lnTo>
                  <a:pt x="1656181" y="150114"/>
                </a:lnTo>
                <a:lnTo>
                  <a:pt x="1605489" y="150151"/>
                </a:lnTo>
                <a:lnTo>
                  <a:pt x="1554797" y="150188"/>
                </a:lnTo>
                <a:lnTo>
                  <a:pt x="1504105" y="150225"/>
                </a:lnTo>
                <a:lnTo>
                  <a:pt x="1453413" y="150262"/>
                </a:lnTo>
                <a:lnTo>
                  <a:pt x="1402721" y="150300"/>
                </a:lnTo>
                <a:lnTo>
                  <a:pt x="1352029" y="150337"/>
                </a:lnTo>
                <a:lnTo>
                  <a:pt x="1301337" y="150375"/>
                </a:lnTo>
                <a:lnTo>
                  <a:pt x="1250645" y="150412"/>
                </a:lnTo>
                <a:lnTo>
                  <a:pt x="1199952" y="150450"/>
                </a:lnTo>
                <a:lnTo>
                  <a:pt x="1149260" y="150487"/>
                </a:lnTo>
                <a:lnTo>
                  <a:pt x="1098568" y="150525"/>
                </a:lnTo>
                <a:lnTo>
                  <a:pt x="1047876" y="150563"/>
                </a:lnTo>
                <a:lnTo>
                  <a:pt x="997184" y="150600"/>
                </a:lnTo>
                <a:lnTo>
                  <a:pt x="946492" y="150638"/>
                </a:lnTo>
                <a:lnTo>
                  <a:pt x="895800" y="150675"/>
                </a:lnTo>
                <a:lnTo>
                  <a:pt x="845108" y="150713"/>
                </a:lnTo>
                <a:lnTo>
                  <a:pt x="794415" y="150750"/>
                </a:lnTo>
                <a:lnTo>
                  <a:pt x="743723" y="150787"/>
                </a:lnTo>
                <a:lnTo>
                  <a:pt x="693031" y="150825"/>
                </a:lnTo>
                <a:lnTo>
                  <a:pt x="642339" y="150861"/>
                </a:lnTo>
                <a:lnTo>
                  <a:pt x="591647" y="150898"/>
                </a:lnTo>
                <a:lnTo>
                  <a:pt x="540955" y="150935"/>
                </a:lnTo>
                <a:lnTo>
                  <a:pt x="490262" y="150971"/>
                </a:lnTo>
                <a:lnTo>
                  <a:pt x="439570" y="151007"/>
                </a:lnTo>
                <a:lnTo>
                  <a:pt x="388878" y="151043"/>
                </a:lnTo>
                <a:lnTo>
                  <a:pt x="338186" y="151079"/>
                </a:lnTo>
                <a:lnTo>
                  <a:pt x="287493" y="151114"/>
                </a:lnTo>
                <a:lnTo>
                  <a:pt x="236801" y="151149"/>
                </a:lnTo>
                <a:lnTo>
                  <a:pt x="186109" y="151184"/>
                </a:lnTo>
                <a:lnTo>
                  <a:pt x="135416" y="151218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44" name="object 12"/>
          <p:cNvPicPr/>
          <p:nvPr/>
        </p:nvPicPr>
        <p:blipFill>
          <a:blip r:embed="rId3"/>
          <a:stretch/>
        </p:blipFill>
        <p:spPr>
          <a:xfrm>
            <a:off x="2801880" y="4628520"/>
            <a:ext cx="230040" cy="226080"/>
          </a:xfrm>
          <a:prstGeom prst="rect">
            <a:avLst/>
          </a:prstGeom>
          <a:ln>
            <a:noFill/>
          </a:ln>
        </p:spPr>
      </p:pic>
      <p:pic>
        <p:nvPicPr>
          <p:cNvPr id="545" name="object 13"/>
          <p:cNvPicPr/>
          <p:nvPr/>
        </p:nvPicPr>
        <p:blipFill>
          <a:blip r:embed="rId4"/>
          <a:stretch/>
        </p:blipFill>
        <p:spPr>
          <a:xfrm>
            <a:off x="2799360" y="4353840"/>
            <a:ext cx="229680" cy="225720"/>
          </a:xfrm>
          <a:prstGeom prst="rect">
            <a:avLst/>
          </a:prstGeom>
          <a:ln>
            <a:noFill/>
          </a:ln>
        </p:spPr>
      </p:pic>
      <p:pic>
        <p:nvPicPr>
          <p:cNvPr id="546" name="object 14"/>
          <p:cNvPicPr/>
          <p:nvPr/>
        </p:nvPicPr>
        <p:blipFill>
          <a:blip r:embed="rId5"/>
          <a:stretch/>
        </p:blipFill>
        <p:spPr>
          <a:xfrm>
            <a:off x="2534400" y="4725000"/>
            <a:ext cx="221760" cy="128880"/>
          </a:xfrm>
          <a:prstGeom prst="rect">
            <a:avLst/>
          </a:prstGeom>
          <a:ln>
            <a:noFill/>
          </a:ln>
        </p:spPr>
      </p:pic>
      <p:sp>
        <p:nvSpPr>
          <p:cNvPr id="547" name="CustomShape 8"/>
          <p:cNvSpPr/>
          <p:nvPr/>
        </p:nvSpPr>
        <p:spPr>
          <a:xfrm>
            <a:off x="1956960" y="4804200"/>
            <a:ext cx="218160" cy="40320"/>
          </a:xfrm>
          <a:custGeom>
            <a:avLst/>
            <a:gdLst/>
            <a:ahLst/>
            <a:cxnLst/>
            <a:rect l="l" t="t" r="r" b="b"/>
            <a:pathLst>
              <a:path w="219075" h="41275">
                <a:moveTo>
                  <a:pt x="0" y="18364"/>
                </a:moveTo>
                <a:lnTo>
                  <a:pt x="55427" y="21668"/>
                </a:lnTo>
                <a:lnTo>
                  <a:pt x="110234" y="17626"/>
                </a:lnTo>
                <a:lnTo>
                  <a:pt x="164686" y="9361"/>
                </a:lnTo>
                <a:lnTo>
                  <a:pt x="219049" y="0"/>
                </a:lnTo>
                <a:lnTo>
                  <a:pt x="217114" y="10117"/>
                </a:lnTo>
                <a:lnTo>
                  <a:pt x="215161" y="21031"/>
                </a:lnTo>
                <a:lnTo>
                  <a:pt x="213254" y="29753"/>
                </a:lnTo>
                <a:lnTo>
                  <a:pt x="211454" y="33299"/>
                </a:lnTo>
                <a:lnTo>
                  <a:pt x="168820" y="35173"/>
                </a:lnTo>
                <a:lnTo>
                  <a:pt x="125978" y="39411"/>
                </a:lnTo>
                <a:lnTo>
                  <a:pt x="83309" y="41219"/>
                </a:lnTo>
                <a:lnTo>
                  <a:pt x="41190" y="35802"/>
                </a:lnTo>
                <a:lnTo>
                  <a:pt x="0" y="1836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8" name="CustomShape 9"/>
          <p:cNvSpPr/>
          <p:nvPr/>
        </p:nvSpPr>
        <p:spPr>
          <a:xfrm>
            <a:off x="1408680" y="3950280"/>
            <a:ext cx="4449600" cy="360"/>
          </a:xfrm>
          <a:custGeom>
            <a:avLst/>
            <a:gdLst/>
            <a:ahLst/>
            <a:cxnLst/>
            <a:rect l="l" t="t" r="r" b="b"/>
            <a:pathLst>
              <a:path w="4450715">
                <a:moveTo>
                  <a:pt x="4450105" y="0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9" name="CustomShape 10"/>
          <p:cNvSpPr/>
          <p:nvPr/>
        </p:nvSpPr>
        <p:spPr>
          <a:xfrm>
            <a:off x="1402200" y="3570480"/>
            <a:ext cx="4449600" cy="360"/>
          </a:xfrm>
          <a:custGeom>
            <a:avLst/>
            <a:gdLst/>
            <a:ahLst/>
            <a:cxnLst/>
            <a:rect l="l" t="t" r="r" b="b"/>
            <a:pathLst>
              <a:path w="4450715">
                <a:moveTo>
                  <a:pt x="4450105" y="0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0" name="CustomShape 11"/>
          <p:cNvSpPr/>
          <p:nvPr/>
        </p:nvSpPr>
        <p:spPr>
          <a:xfrm>
            <a:off x="641880" y="3563280"/>
            <a:ext cx="5983200" cy="410400"/>
          </a:xfrm>
          <a:custGeom>
            <a:avLst/>
            <a:gdLst/>
            <a:ahLst/>
            <a:cxnLst/>
            <a:rect l="l" t="t" r="r" b="b"/>
            <a:pathLst>
              <a:path w="5984240" h="411479">
                <a:moveTo>
                  <a:pt x="766800" y="38100"/>
                </a:moveTo>
                <a:lnTo>
                  <a:pt x="702297" y="38100"/>
                </a:lnTo>
                <a:lnTo>
                  <a:pt x="702297" y="194310"/>
                </a:lnTo>
                <a:lnTo>
                  <a:pt x="660527" y="194310"/>
                </a:lnTo>
                <a:lnTo>
                  <a:pt x="660527" y="38100"/>
                </a:lnTo>
                <a:lnTo>
                  <a:pt x="0" y="38100"/>
                </a:lnTo>
                <a:lnTo>
                  <a:pt x="0" y="411480"/>
                </a:lnTo>
                <a:lnTo>
                  <a:pt x="660527" y="411480"/>
                </a:lnTo>
                <a:lnTo>
                  <a:pt x="660527" y="255270"/>
                </a:lnTo>
                <a:lnTo>
                  <a:pt x="702297" y="255270"/>
                </a:lnTo>
                <a:lnTo>
                  <a:pt x="702297" y="411480"/>
                </a:lnTo>
                <a:lnTo>
                  <a:pt x="766800" y="411480"/>
                </a:lnTo>
                <a:lnTo>
                  <a:pt x="766800" y="38100"/>
                </a:lnTo>
                <a:close/>
                <a:moveTo>
                  <a:pt x="5983719" y="0"/>
                </a:moveTo>
                <a:lnTo>
                  <a:pt x="5323192" y="0"/>
                </a:lnTo>
                <a:lnTo>
                  <a:pt x="5323192" y="156210"/>
                </a:lnTo>
                <a:lnTo>
                  <a:pt x="5281409" y="156210"/>
                </a:lnTo>
                <a:lnTo>
                  <a:pt x="5281409" y="0"/>
                </a:lnTo>
                <a:lnTo>
                  <a:pt x="5216906" y="0"/>
                </a:lnTo>
                <a:lnTo>
                  <a:pt x="5216906" y="373380"/>
                </a:lnTo>
                <a:lnTo>
                  <a:pt x="5281409" y="373380"/>
                </a:lnTo>
                <a:lnTo>
                  <a:pt x="5281409" y="217170"/>
                </a:lnTo>
                <a:lnTo>
                  <a:pt x="5323192" y="217170"/>
                </a:lnTo>
                <a:lnTo>
                  <a:pt x="5323192" y="373380"/>
                </a:lnTo>
                <a:lnTo>
                  <a:pt x="5983719" y="373380"/>
                </a:lnTo>
                <a:lnTo>
                  <a:pt x="5983719" y="0"/>
                </a:lnTo>
                <a:close/>
              </a:path>
            </a:pathLst>
          </a:custGeom>
          <a:solidFill>
            <a:srgbClr val="0065B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1" name="CustomShape 12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14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552" name="Line 13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3" name="Line 14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5" name="CustomShape 2"/>
          <p:cNvSpPr/>
          <p:nvPr/>
        </p:nvSpPr>
        <p:spPr>
          <a:xfrm>
            <a:off x="2520" y="673200"/>
            <a:ext cx="4314240" cy="566640"/>
          </a:xfrm>
          <a:custGeom>
            <a:avLst/>
            <a:gdLst/>
            <a:ahLst/>
            <a:cxnLst/>
            <a:rect l="l" t="t" r="r" b="b"/>
            <a:pathLst>
              <a:path w="4315460" h="567690">
                <a:moveTo>
                  <a:pt x="4315434" y="0"/>
                </a:moveTo>
                <a:lnTo>
                  <a:pt x="0" y="0"/>
                </a:lnTo>
                <a:lnTo>
                  <a:pt x="0" y="567258"/>
                </a:lnTo>
                <a:lnTo>
                  <a:pt x="4250524" y="567258"/>
                </a:lnTo>
                <a:lnTo>
                  <a:pt x="3921125" y="277787"/>
                </a:lnTo>
                <a:lnTo>
                  <a:pt x="4315434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6" name="CustomShape 3"/>
          <p:cNvSpPr/>
          <p:nvPr/>
        </p:nvSpPr>
        <p:spPr>
          <a:xfrm>
            <a:off x="554040" y="76212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557" name="CustomShape 4"/>
          <p:cNvSpPr/>
          <p:nvPr/>
        </p:nvSpPr>
        <p:spPr>
          <a:xfrm>
            <a:off x="432000" y="1374840"/>
            <a:ext cx="266616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Размещение</a:t>
            </a:r>
            <a:r>
              <a:rPr lang="ru-RU" sz="1800" b="1" strike="noStrike" spc="-7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маркиз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558" name="CustomShape 5"/>
          <p:cNvSpPr/>
          <p:nvPr/>
        </p:nvSpPr>
        <p:spPr>
          <a:xfrm>
            <a:off x="7089480" y="2197080"/>
            <a:ext cx="3278160" cy="421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200" b="0" strike="noStrike" spc="46">
                <a:solidFill>
                  <a:srgbClr val="610506"/>
                </a:solidFill>
                <a:latin typeface="Palatino Linotype"/>
                <a:ea typeface="DejaVu Sans"/>
              </a:rPr>
              <a:t>Маркизы</a:t>
            </a:r>
            <a:r>
              <a:rPr lang="ru-RU" sz="1200" b="0" strike="noStrike" spc="-4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Palatino Linotype"/>
                <a:ea typeface="DejaVu Sans"/>
              </a:rPr>
              <a:t>не</a:t>
            </a:r>
            <a:r>
              <a:rPr lang="ru-RU" sz="1200" b="0" strike="noStrike" spc="-4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Palatino Linotype"/>
                <a:ea typeface="DejaVu Sans"/>
              </a:rPr>
              <a:t>указываются</a:t>
            </a:r>
            <a:r>
              <a:rPr lang="ru-RU" sz="1200" b="0" strike="noStrike" spc="-4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Palatino Linotype"/>
                <a:ea typeface="DejaVu Sans"/>
              </a:rPr>
              <a:t>на</a:t>
            </a:r>
            <a:r>
              <a:rPr lang="ru-RU" sz="1200" b="0" strike="noStrike" spc="-4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610506"/>
                </a:solidFill>
                <a:latin typeface="Palatino Linotype"/>
                <a:ea typeface="DejaVu Sans"/>
              </a:rPr>
              <a:t>схемах </a:t>
            </a:r>
            <a:r>
              <a:rPr lang="ru-RU" sz="1200" b="0" strike="noStrike" spc="-279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Palatino Linotype"/>
                <a:ea typeface="DejaVu Sans"/>
              </a:rPr>
              <a:t>размещения.</a:t>
            </a:r>
            <a:r>
              <a:rPr lang="ru-RU" sz="1200" b="0" strike="noStrike" spc="-12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200" b="0" strike="noStrike" spc="66">
                <a:solidFill>
                  <a:srgbClr val="610506"/>
                </a:solidFill>
                <a:latin typeface="Palatino Linotype"/>
                <a:ea typeface="DejaVu Sans"/>
              </a:rPr>
              <a:t>Размещать</a:t>
            </a:r>
            <a:r>
              <a:rPr lang="ru-RU" sz="1200" b="0" strike="noStrike" spc="-12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Palatino Linotype"/>
                <a:ea typeface="DejaVu Sans"/>
              </a:rPr>
              <a:t>маркизы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610506"/>
                </a:solidFill>
                <a:latin typeface="Palatino Linotype"/>
                <a:ea typeface="DejaVu Sans"/>
              </a:rPr>
              <a:t>можно </a:t>
            </a:r>
            <a:r>
              <a:rPr lang="ru-RU" sz="1200" b="0" strike="noStrike" spc="-279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Palatino Linotype"/>
                <a:ea typeface="DejaVu Sans"/>
              </a:rPr>
              <a:t>только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168">
                <a:solidFill>
                  <a:srgbClr val="610506"/>
                </a:solidFill>
                <a:latin typeface="Palatino Linotype"/>
                <a:ea typeface="DejaVu Sans"/>
              </a:rPr>
              <a:t>в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Palatino Linotype"/>
                <a:ea typeface="DejaVu Sans"/>
              </a:rPr>
              <a:t>пределах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Palatino Linotype"/>
                <a:ea typeface="DejaVu Sans"/>
              </a:rPr>
              <a:t>витрин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Palatino Linotype"/>
                <a:ea typeface="DejaVu Sans"/>
              </a:rPr>
              <a:t>или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18">
                <a:solidFill>
                  <a:srgbClr val="610506"/>
                </a:solidFill>
                <a:latin typeface="Palatino Linotype"/>
                <a:ea typeface="DejaVu Sans"/>
              </a:rPr>
              <a:t>окон.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99"/>
              </a:spcBef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38">
                <a:solidFill>
                  <a:srgbClr val="610506"/>
                </a:solidFill>
                <a:latin typeface="Palatino Linotype"/>
                <a:ea typeface="DejaVu Sans"/>
              </a:rPr>
              <a:t>Маркиза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Palatino Linotype"/>
                <a:ea typeface="DejaVu Sans"/>
              </a:rPr>
              <a:t>не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Palatino Linotype"/>
                <a:ea typeface="DejaVu Sans"/>
              </a:rPr>
              <a:t>должна</a:t>
            </a:r>
            <a:r>
              <a:rPr lang="ru-RU" sz="1200" b="0" strike="noStrike" spc="-4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610506"/>
                </a:solidFill>
                <a:latin typeface="Palatino Linotype"/>
                <a:ea typeface="DejaVu Sans"/>
              </a:rPr>
              <a:t>закрывать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610506"/>
                </a:solidFill>
                <a:latin typeface="Palatino Linotype"/>
                <a:ea typeface="DejaVu Sans"/>
              </a:rPr>
              <a:t>больше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30</a:t>
            </a:r>
            <a:r>
              <a:rPr lang="ru-RU" sz="1200" b="0" strike="noStrike" spc="-4">
                <a:solidFill>
                  <a:srgbClr val="610506"/>
                </a:solidFill>
                <a:latin typeface="Palatino Linotype"/>
                <a:ea typeface="DejaVu Sans"/>
              </a:rPr>
              <a:t>%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610506"/>
                </a:solidFill>
                <a:latin typeface="Palatino Linotype"/>
                <a:ea typeface="DejaVu Sans"/>
              </a:rPr>
              <a:t>площади.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63">
                <a:solidFill>
                  <a:srgbClr val="610506"/>
                </a:solidFill>
                <a:latin typeface="Palatino Linotype"/>
                <a:ea typeface="DejaVu Sans"/>
              </a:rPr>
              <a:t>Без</a:t>
            </a:r>
            <a:r>
              <a:rPr lang="ru-RU" sz="1200" b="0" strike="noStrike" spc="-18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Palatino Linotype"/>
                <a:ea typeface="DejaVu Sans"/>
              </a:rPr>
              <a:t>дополнительного</a:t>
            </a:r>
            <a:r>
              <a:rPr lang="ru-RU" sz="1200" b="0" strike="noStrike" spc="-18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Palatino Linotype"/>
                <a:ea typeface="DejaVu Sans"/>
              </a:rPr>
              <a:t>согласования</a:t>
            </a:r>
            <a:r>
              <a:rPr lang="ru-RU" sz="1200" b="0" strike="noStrike" spc="-12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Palatino Linotype"/>
                <a:ea typeface="DejaVu Sans"/>
              </a:rPr>
              <a:t>мар</a:t>
            </a:r>
            <a:r>
              <a:rPr lang="ru-RU" sz="1200" b="0" strike="noStrike" spc="89">
                <a:solidFill>
                  <a:srgbClr val="610506"/>
                </a:solidFill>
                <a:latin typeface="Palatino Linotype"/>
                <a:ea typeface="DejaVu Sans"/>
              </a:rPr>
              <a:t>кизы </a:t>
            </a:r>
            <a:r>
              <a:rPr lang="ru-RU" sz="1200" b="0" strike="noStrike" spc="43">
                <a:solidFill>
                  <a:srgbClr val="610506"/>
                </a:solidFill>
                <a:latin typeface="Palatino Linotype"/>
                <a:ea typeface="DejaVu Sans"/>
              </a:rPr>
              <a:t>можно </a:t>
            </a:r>
            <a:r>
              <a:rPr lang="ru-RU" sz="1200" b="0" strike="noStrike" spc="92">
                <a:solidFill>
                  <a:srgbClr val="610506"/>
                </a:solidFill>
                <a:latin typeface="Palatino Linotype"/>
                <a:ea typeface="DejaVu Sans"/>
              </a:rPr>
              <a:t>устанавливать </a:t>
            </a:r>
            <a:r>
              <a:rPr lang="ru-RU" sz="1200" b="0" strike="noStrike" spc="52">
                <a:solidFill>
                  <a:srgbClr val="610506"/>
                </a:solidFill>
                <a:latin typeface="Palatino Linotype"/>
                <a:ea typeface="DejaVu Sans"/>
              </a:rPr>
              <a:t>только </a:t>
            </a:r>
            <a:r>
              <a:rPr lang="ru-RU" sz="1200" b="0" strike="noStrike" spc="168">
                <a:solidFill>
                  <a:srgbClr val="610506"/>
                </a:solidFill>
                <a:latin typeface="Palatino Linotype"/>
                <a:ea typeface="DejaVu Sans"/>
              </a:rPr>
              <a:t>в </a:t>
            </a:r>
            <a:r>
              <a:rPr lang="ru-RU" sz="1200" b="0" strike="noStrike" spc="180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Palatino Linotype"/>
                <a:ea typeface="DejaVu Sans"/>
              </a:rPr>
              <a:t>пределах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610506"/>
                </a:solidFill>
                <a:latin typeface="Palatino Linotype"/>
                <a:ea typeface="DejaVu Sans"/>
              </a:rPr>
              <a:t>оконных,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610506"/>
                </a:solidFill>
                <a:latin typeface="Palatino Linotype"/>
                <a:ea typeface="DejaVu Sans"/>
              </a:rPr>
              <a:t>дверных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610506"/>
                </a:solidFill>
                <a:latin typeface="Palatino Linotype"/>
                <a:ea typeface="DejaVu Sans"/>
              </a:rPr>
              <a:t>и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Palatino Linotype"/>
                <a:ea typeface="DejaVu Sans"/>
              </a:rPr>
              <a:t>витрин</a:t>
            </a:r>
            <a:r>
              <a:rPr lang="ru-RU" sz="1200" b="0" strike="noStrike" spc="123">
                <a:solidFill>
                  <a:srgbClr val="610506"/>
                </a:solidFill>
                <a:latin typeface="Palatino Linotype"/>
                <a:ea typeface="DejaVu Sans"/>
              </a:rPr>
              <a:t>ны</a:t>
            </a:r>
            <a:r>
              <a:rPr lang="ru-RU" sz="1200" b="0" strike="noStrike" spc="92">
                <a:solidFill>
                  <a:srgbClr val="610506"/>
                </a:solidFill>
                <a:latin typeface="Palatino Linotype"/>
                <a:ea typeface="DejaVu Sans"/>
              </a:rPr>
              <a:t>х</a:t>
            </a:r>
            <a:r>
              <a:rPr lang="ru-RU" sz="1200" b="0" strike="noStrike" spc="-1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Palatino Linotype"/>
                <a:ea typeface="DejaVu Sans"/>
              </a:rPr>
              <a:t>проёмов.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46">
                <a:solidFill>
                  <a:srgbClr val="610506"/>
                </a:solidFill>
                <a:latin typeface="Palatino Linotype"/>
                <a:ea typeface="DejaVu Sans"/>
              </a:rPr>
              <a:t>Маркизы</a:t>
            </a:r>
            <a:r>
              <a:rPr lang="ru-RU" sz="1200" b="0" strike="noStrike" spc="-12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610506"/>
                </a:solidFill>
                <a:latin typeface="Palatino Linotype"/>
                <a:ea typeface="DejaVu Sans"/>
              </a:rPr>
              <a:t>можно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610506"/>
                </a:solidFill>
                <a:latin typeface="Palatino Linotype"/>
                <a:ea typeface="DejaVu Sans"/>
              </a:rPr>
              <a:t>устанавливать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610506"/>
                </a:solidFill>
                <a:latin typeface="Palatino Linotype"/>
                <a:ea typeface="DejaVu Sans"/>
              </a:rPr>
              <a:t>выше </a:t>
            </a:r>
            <a:r>
              <a:rPr lang="ru-RU" sz="1200" b="0" strike="noStrike" spc="-282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610506"/>
                </a:solidFill>
                <a:latin typeface="Palatino Linotype"/>
                <a:ea typeface="DejaVu Sans"/>
              </a:rPr>
              <a:t>оконного </a:t>
            </a:r>
            <a:r>
              <a:rPr lang="ru-RU" sz="1200" b="0" strike="noStrike" spc="43">
                <a:solidFill>
                  <a:srgbClr val="610506"/>
                </a:solidFill>
                <a:latin typeface="Palatino Linotype"/>
                <a:ea typeface="DejaVu Sans"/>
              </a:rPr>
              <a:t>проёма </a:t>
            </a:r>
            <a:r>
              <a:rPr lang="ru-RU" sz="1200" b="0" strike="noStrike" spc="63">
                <a:solidFill>
                  <a:srgbClr val="610506"/>
                </a:solidFill>
                <a:latin typeface="Palatino Linotype"/>
                <a:ea typeface="DejaVu Sans"/>
              </a:rPr>
              <a:t>за </a:t>
            </a:r>
            <a:r>
              <a:rPr lang="ru-RU" sz="1200" b="0" strike="noStrike" spc="97">
                <a:solidFill>
                  <a:srgbClr val="610506"/>
                </a:solidFill>
                <a:latin typeface="Palatino Linotype"/>
                <a:ea typeface="DejaVu Sans"/>
              </a:rPr>
              <a:t>счет </a:t>
            </a:r>
            <a:r>
              <a:rPr lang="ru-RU" sz="1200" b="0" strike="noStrike" spc="26">
                <a:solidFill>
                  <a:srgbClr val="610506"/>
                </a:solidFill>
                <a:latin typeface="Palatino Linotype"/>
                <a:ea typeface="DejaVu Sans"/>
              </a:rPr>
              <a:t>площади, </a:t>
            </a:r>
            <a:r>
              <a:rPr lang="ru-RU" sz="1200" b="0" strike="noStrike" spc="46">
                <a:solidFill>
                  <a:srgbClr val="610506"/>
                </a:solidFill>
                <a:latin typeface="Palatino Linotype"/>
                <a:ea typeface="DejaVu Sans"/>
              </a:rPr>
              <a:t>пред- </a:t>
            </a:r>
            <a:r>
              <a:rPr lang="ru-RU" sz="1200" b="0" strike="noStrike" spc="52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610506"/>
                </a:solidFill>
                <a:latin typeface="Palatino Linotype"/>
                <a:ea typeface="DejaVu Sans"/>
              </a:rPr>
              <a:t>назначенной </a:t>
            </a:r>
            <a:r>
              <a:rPr lang="ru-RU" sz="1200" b="0" strike="noStrike" spc="92">
                <a:solidFill>
                  <a:srgbClr val="610506"/>
                </a:solidFill>
                <a:latin typeface="Palatino Linotype"/>
                <a:ea typeface="DejaVu Sans"/>
              </a:rPr>
              <a:t>для </a:t>
            </a:r>
            <a:r>
              <a:rPr lang="ru-RU" sz="1200" b="0" strike="noStrike" spc="89">
                <a:solidFill>
                  <a:srgbClr val="610506"/>
                </a:solidFill>
                <a:latin typeface="Palatino Linotype"/>
                <a:ea typeface="DejaVu Sans"/>
              </a:rPr>
              <a:t>вывесок. </a:t>
            </a:r>
            <a:r>
              <a:rPr lang="ru-RU" sz="1200" b="0" strike="noStrike" spc="46">
                <a:solidFill>
                  <a:srgbClr val="610506"/>
                </a:solidFill>
                <a:latin typeface="Palatino Linotype"/>
                <a:ea typeface="DejaVu Sans"/>
              </a:rPr>
              <a:t>Маркизы </a:t>
            </a:r>
            <a:r>
              <a:rPr lang="ru-RU" sz="1200" b="0" strike="noStrike" spc="77">
                <a:solidFill>
                  <a:srgbClr val="610506"/>
                </a:solidFill>
                <a:latin typeface="Palatino Linotype"/>
                <a:ea typeface="DejaVu Sans"/>
              </a:rPr>
              <a:t>не </a:t>
            </a:r>
            <a:r>
              <a:rPr lang="ru-RU" sz="1200" b="0" strike="noStrike" spc="83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Palatino Linotype"/>
                <a:ea typeface="DejaVu Sans"/>
              </a:rPr>
              <a:t>должны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32">
                <a:solidFill>
                  <a:srgbClr val="610506"/>
                </a:solidFill>
                <a:latin typeface="Palatino Linotype"/>
                <a:ea typeface="DejaVu Sans"/>
              </a:rPr>
              <a:t>при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38">
                <a:solidFill>
                  <a:srgbClr val="610506"/>
                </a:solidFill>
                <a:latin typeface="Palatino Linotype"/>
                <a:ea typeface="DejaVu Sans"/>
              </a:rPr>
              <a:t>этом</a:t>
            </a:r>
            <a:r>
              <a:rPr lang="ru-RU" sz="1200" b="0" strike="noStrike" spc="-4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610506"/>
                </a:solidFill>
                <a:latin typeface="Palatino Linotype"/>
                <a:ea typeface="DejaVu Sans"/>
              </a:rPr>
              <a:t>закрывать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Palatino Linotype"/>
                <a:ea typeface="DejaVu Sans"/>
              </a:rPr>
              <a:t>архитектур</a:t>
            </a:r>
            <a:r>
              <a:rPr lang="ru-RU" sz="1200" b="0" strike="noStrike" spc="97">
                <a:solidFill>
                  <a:srgbClr val="610506"/>
                </a:solidFill>
                <a:latin typeface="Palatino Linotype"/>
                <a:ea typeface="DejaVu Sans"/>
              </a:rPr>
              <a:t>ные</a:t>
            </a:r>
            <a:r>
              <a:rPr lang="ru-RU" sz="1200" b="0" strike="noStrike" spc="-43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610506"/>
                </a:solidFill>
                <a:latin typeface="Palatino Linotype"/>
                <a:ea typeface="DejaVu Sans"/>
              </a:rPr>
              <a:t>детали</a:t>
            </a:r>
            <a:r>
              <a:rPr lang="ru-RU" sz="1200" b="0" strike="noStrike" spc="-43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Palatino Linotype"/>
                <a:ea typeface="DejaVu Sans"/>
              </a:rPr>
              <a:t>здания.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440"/>
              </a:spcBef>
            </a:pPr>
            <a:r>
              <a:rPr lang="ru-RU" sz="1200" b="0" strike="noStrike" spc="52">
                <a:solidFill>
                  <a:srgbClr val="610506"/>
                </a:solidFill>
                <a:latin typeface="Palatino Linotype"/>
                <a:ea typeface="DejaVu Sans"/>
              </a:rPr>
              <a:t>Удачно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Palatino Linotype"/>
                <a:ea typeface="DejaVu Sans"/>
              </a:rPr>
              <a:t>размещенные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Palatino Linotype"/>
                <a:ea typeface="DejaVu Sans"/>
              </a:rPr>
              <a:t>маркизы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Palatino Linotype"/>
                <a:ea typeface="DejaVu Sans"/>
              </a:rPr>
              <a:t>визуаль</a:t>
            </a:r>
            <a:r>
              <a:rPr lang="ru-RU" sz="1200" b="0" strike="noStrike" spc="46">
                <a:solidFill>
                  <a:srgbClr val="610506"/>
                </a:solidFill>
                <a:latin typeface="Palatino Linotype"/>
                <a:ea typeface="DejaVu Sans"/>
              </a:rPr>
              <a:t>но</a:t>
            </a:r>
            <a:r>
              <a:rPr lang="ru-RU" sz="1200" b="0" strike="noStrike" spc="-12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Palatino Linotype"/>
                <a:ea typeface="DejaVu Sans"/>
              </a:rPr>
              <a:t>увеличивают</a:t>
            </a:r>
            <a:r>
              <a:rPr lang="ru-RU" sz="1200" b="0" strike="noStrike" spc="-12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610506"/>
                </a:solidFill>
                <a:latin typeface="Palatino Linotype"/>
                <a:ea typeface="DejaVu Sans"/>
              </a:rPr>
              <a:t>высоту</a:t>
            </a:r>
            <a:r>
              <a:rPr lang="ru-RU" sz="1200" b="0" strike="noStrike" spc="-7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Palatino Linotype"/>
                <a:ea typeface="DejaVu Sans"/>
              </a:rPr>
              <a:t>витрин.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559" name="object 9"/>
          <p:cNvPicPr/>
          <p:nvPr/>
        </p:nvPicPr>
        <p:blipFill>
          <a:blip r:embed="rId2"/>
          <a:stretch/>
        </p:blipFill>
        <p:spPr>
          <a:xfrm>
            <a:off x="3947400" y="2440440"/>
            <a:ext cx="2233800" cy="1563480"/>
          </a:xfrm>
          <a:prstGeom prst="rect">
            <a:avLst/>
          </a:prstGeom>
          <a:ln>
            <a:noFill/>
          </a:ln>
        </p:spPr>
      </p:pic>
      <p:sp>
        <p:nvSpPr>
          <p:cNvPr id="560" name="CustomShape 6"/>
          <p:cNvSpPr/>
          <p:nvPr/>
        </p:nvSpPr>
        <p:spPr>
          <a:xfrm>
            <a:off x="3885480" y="2391840"/>
            <a:ext cx="2364120" cy="73800"/>
          </a:xfrm>
          <a:custGeom>
            <a:avLst/>
            <a:gdLst/>
            <a:ahLst/>
            <a:cxnLst/>
            <a:rect l="l" t="t" r="r" b="b"/>
            <a:pathLst>
              <a:path w="2365375" h="74930">
                <a:moveTo>
                  <a:pt x="2362572" y="0"/>
                </a:moveTo>
                <a:lnTo>
                  <a:pt x="220" y="0"/>
                </a:lnTo>
                <a:lnTo>
                  <a:pt x="0" y="41565"/>
                </a:lnTo>
                <a:lnTo>
                  <a:pt x="6743" y="63155"/>
                </a:lnTo>
                <a:lnTo>
                  <a:pt x="26586" y="71732"/>
                </a:lnTo>
                <a:lnTo>
                  <a:pt x="65663" y="74256"/>
                </a:lnTo>
                <a:lnTo>
                  <a:pt x="1761685" y="73177"/>
                </a:lnTo>
                <a:lnTo>
                  <a:pt x="2296304" y="74498"/>
                </a:lnTo>
                <a:lnTo>
                  <a:pt x="2330355" y="73863"/>
                </a:lnTo>
                <a:lnTo>
                  <a:pt x="2353576" y="66644"/>
                </a:lnTo>
                <a:lnTo>
                  <a:pt x="2364921" y="52047"/>
                </a:lnTo>
                <a:lnTo>
                  <a:pt x="2363347" y="29273"/>
                </a:lnTo>
                <a:lnTo>
                  <a:pt x="2362017" y="22104"/>
                </a:lnTo>
                <a:lnTo>
                  <a:pt x="2361917" y="14774"/>
                </a:lnTo>
                <a:lnTo>
                  <a:pt x="236257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1" name="CustomShape 7"/>
          <p:cNvSpPr/>
          <p:nvPr/>
        </p:nvSpPr>
        <p:spPr>
          <a:xfrm>
            <a:off x="3885480" y="2391840"/>
            <a:ext cx="2364120" cy="73800"/>
          </a:xfrm>
          <a:custGeom>
            <a:avLst/>
            <a:gdLst/>
            <a:ahLst/>
            <a:cxnLst/>
            <a:rect l="l" t="t" r="r" b="b"/>
            <a:pathLst>
              <a:path w="2365375" h="74930">
                <a:moveTo>
                  <a:pt x="65663" y="74256"/>
                </a:moveTo>
                <a:lnTo>
                  <a:pt x="26586" y="71732"/>
                </a:lnTo>
                <a:lnTo>
                  <a:pt x="6743" y="63155"/>
                </a:lnTo>
                <a:lnTo>
                  <a:pt x="0" y="41565"/>
                </a:lnTo>
                <a:lnTo>
                  <a:pt x="220" y="0"/>
                </a:lnTo>
                <a:lnTo>
                  <a:pt x="2362572" y="0"/>
                </a:lnTo>
                <a:lnTo>
                  <a:pt x="2362338" y="7376"/>
                </a:lnTo>
                <a:lnTo>
                  <a:pt x="2361917" y="14774"/>
                </a:lnTo>
                <a:lnTo>
                  <a:pt x="2362017" y="22104"/>
                </a:lnTo>
                <a:lnTo>
                  <a:pt x="2363347" y="29273"/>
                </a:lnTo>
                <a:lnTo>
                  <a:pt x="2364921" y="52047"/>
                </a:lnTo>
                <a:lnTo>
                  <a:pt x="2353576" y="66644"/>
                </a:lnTo>
                <a:lnTo>
                  <a:pt x="2330355" y="73863"/>
                </a:lnTo>
                <a:lnTo>
                  <a:pt x="2296304" y="74498"/>
                </a:lnTo>
                <a:lnTo>
                  <a:pt x="2247699" y="74360"/>
                </a:lnTo>
                <a:lnTo>
                  <a:pt x="2199095" y="74207"/>
                </a:lnTo>
                <a:lnTo>
                  <a:pt x="2150491" y="74045"/>
                </a:lnTo>
                <a:lnTo>
                  <a:pt x="2101888" y="73880"/>
                </a:lnTo>
                <a:lnTo>
                  <a:pt x="2053286" y="73719"/>
                </a:lnTo>
                <a:lnTo>
                  <a:pt x="2004684" y="73568"/>
                </a:lnTo>
                <a:lnTo>
                  <a:pt x="1956083" y="73433"/>
                </a:lnTo>
                <a:lnTo>
                  <a:pt x="1907482" y="73320"/>
                </a:lnTo>
                <a:lnTo>
                  <a:pt x="1858882" y="73235"/>
                </a:lnTo>
                <a:lnTo>
                  <a:pt x="1810283" y="73186"/>
                </a:lnTo>
                <a:lnTo>
                  <a:pt x="1761685" y="73177"/>
                </a:lnTo>
                <a:lnTo>
                  <a:pt x="1710290" y="73193"/>
                </a:lnTo>
                <a:lnTo>
                  <a:pt x="1658895" y="73211"/>
                </a:lnTo>
                <a:lnTo>
                  <a:pt x="1607501" y="73230"/>
                </a:lnTo>
                <a:lnTo>
                  <a:pt x="1556106" y="73252"/>
                </a:lnTo>
                <a:lnTo>
                  <a:pt x="1504712" y="73275"/>
                </a:lnTo>
                <a:lnTo>
                  <a:pt x="1453317" y="73299"/>
                </a:lnTo>
                <a:lnTo>
                  <a:pt x="1401922" y="73325"/>
                </a:lnTo>
                <a:lnTo>
                  <a:pt x="1350528" y="73353"/>
                </a:lnTo>
                <a:lnTo>
                  <a:pt x="1299133" y="73382"/>
                </a:lnTo>
                <a:lnTo>
                  <a:pt x="1247739" y="73412"/>
                </a:lnTo>
                <a:lnTo>
                  <a:pt x="1196344" y="73443"/>
                </a:lnTo>
                <a:lnTo>
                  <a:pt x="1144949" y="73475"/>
                </a:lnTo>
                <a:lnTo>
                  <a:pt x="1093555" y="73508"/>
                </a:lnTo>
                <a:lnTo>
                  <a:pt x="1042160" y="73542"/>
                </a:lnTo>
                <a:lnTo>
                  <a:pt x="990766" y="73577"/>
                </a:lnTo>
                <a:lnTo>
                  <a:pt x="939371" y="73613"/>
                </a:lnTo>
                <a:lnTo>
                  <a:pt x="887977" y="73649"/>
                </a:lnTo>
                <a:lnTo>
                  <a:pt x="836582" y="73686"/>
                </a:lnTo>
                <a:lnTo>
                  <a:pt x="785187" y="73724"/>
                </a:lnTo>
                <a:lnTo>
                  <a:pt x="733793" y="73761"/>
                </a:lnTo>
                <a:lnTo>
                  <a:pt x="682398" y="73800"/>
                </a:lnTo>
                <a:lnTo>
                  <a:pt x="631004" y="73838"/>
                </a:lnTo>
                <a:lnTo>
                  <a:pt x="579609" y="73877"/>
                </a:lnTo>
                <a:lnTo>
                  <a:pt x="528214" y="73916"/>
                </a:lnTo>
                <a:lnTo>
                  <a:pt x="476820" y="73955"/>
                </a:lnTo>
                <a:lnTo>
                  <a:pt x="425425" y="73993"/>
                </a:lnTo>
                <a:lnTo>
                  <a:pt x="374031" y="74032"/>
                </a:lnTo>
                <a:lnTo>
                  <a:pt x="322636" y="74070"/>
                </a:lnTo>
                <a:lnTo>
                  <a:pt x="271241" y="74108"/>
                </a:lnTo>
                <a:lnTo>
                  <a:pt x="219847" y="74146"/>
                </a:lnTo>
                <a:lnTo>
                  <a:pt x="168452" y="74184"/>
                </a:lnTo>
                <a:lnTo>
                  <a:pt x="117058" y="74220"/>
                </a:lnTo>
                <a:lnTo>
                  <a:pt x="65663" y="7425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62" name="object 12"/>
          <p:cNvPicPr/>
          <p:nvPr/>
        </p:nvPicPr>
        <p:blipFill>
          <a:blip r:embed="rId3"/>
          <a:stretch/>
        </p:blipFill>
        <p:spPr>
          <a:xfrm>
            <a:off x="4524840" y="3328560"/>
            <a:ext cx="249480" cy="255240"/>
          </a:xfrm>
          <a:prstGeom prst="rect">
            <a:avLst/>
          </a:prstGeom>
          <a:ln>
            <a:noFill/>
          </a:ln>
        </p:spPr>
      </p:pic>
      <p:sp>
        <p:nvSpPr>
          <p:cNvPr id="563" name="CustomShape 8"/>
          <p:cNvSpPr/>
          <p:nvPr/>
        </p:nvSpPr>
        <p:spPr>
          <a:xfrm>
            <a:off x="4494240" y="3300840"/>
            <a:ext cx="307440" cy="310680"/>
          </a:xfrm>
          <a:custGeom>
            <a:avLst/>
            <a:gdLst/>
            <a:ahLst/>
            <a:cxnLst/>
            <a:rect l="l" t="t" r="r" b="b"/>
            <a:pathLst>
              <a:path w="308610" h="311785">
                <a:moveTo>
                  <a:pt x="151726" y="380"/>
                </a:moveTo>
                <a:lnTo>
                  <a:pt x="181875" y="473"/>
                </a:lnTo>
                <a:lnTo>
                  <a:pt x="212023" y="604"/>
                </a:lnTo>
                <a:lnTo>
                  <a:pt x="242166" y="557"/>
                </a:lnTo>
                <a:lnTo>
                  <a:pt x="287987" y="1371"/>
                </a:lnTo>
                <a:lnTo>
                  <a:pt x="308114" y="33629"/>
                </a:lnTo>
                <a:lnTo>
                  <a:pt x="307656" y="82491"/>
                </a:lnTo>
                <a:lnTo>
                  <a:pt x="307417" y="131358"/>
                </a:lnTo>
                <a:lnTo>
                  <a:pt x="307364" y="180227"/>
                </a:lnTo>
                <a:lnTo>
                  <a:pt x="307464" y="229096"/>
                </a:lnTo>
                <a:lnTo>
                  <a:pt x="307682" y="277964"/>
                </a:lnTo>
                <a:lnTo>
                  <a:pt x="306024" y="293015"/>
                </a:lnTo>
                <a:lnTo>
                  <a:pt x="300464" y="303472"/>
                </a:lnTo>
                <a:lnTo>
                  <a:pt x="290439" y="309529"/>
                </a:lnTo>
                <a:lnTo>
                  <a:pt x="275386" y="311378"/>
                </a:lnTo>
                <a:lnTo>
                  <a:pt x="227143" y="310929"/>
                </a:lnTo>
                <a:lnTo>
                  <a:pt x="178897" y="310620"/>
                </a:lnTo>
                <a:lnTo>
                  <a:pt x="130651" y="310475"/>
                </a:lnTo>
                <a:lnTo>
                  <a:pt x="82406" y="310516"/>
                </a:lnTo>
                <a:lnTo>
                  <a:pt x="34163" y="310768"/>
                </a:lnTo>
                <a:lnTo>
                  <a:pt x="17911" y="308588"/>
                </a:lnTo>
                <a:lnTo>
                  <a:pt x="7342" y="301790"/>
                </a:lnTo>
                <a:lnTo>
                  <a:pt x="1642" y="290448"/>
                </a:lnTo>
                <a:lnTo>
                  <a:pt x="0" y="274637"/>
                </a:lnTo>
                <a:lnTo>
                  <a:pt x="275" y="226517"/>
                </a:lnTo>
                <a:lnTo>
                  <a:pt x="473" y="178396"/>
                </a:lnTo>
                <a:lnTo>
                  <a:pt x="563" y="130276"/>
                </a:lnTo>
                <a:lnTo>
                  <a:pt x="516" y="82156"/>
                </a:lnTo>
                <a:lnTo>
                  <a:pt x="304" y="34035"/>
                </a:lnTo>
                <a:lnTo>
                  <a:pt x="1953" y="18004"/>
                </a:lnTo>
                <a:lnTo>
                  <a:pt x="7699" y="7154"/>
                </a:lnTo>
                <a:lnTo>
                  <a:pt x="18374" y="1237"/>
                </a:lnTo>
                <a:lnTo>
                  <a:pt x="34810" y="0"/>
                </a:lnTo>
                <a:lnTo>
                  <a:pt x="63998" y="940"/>
                </a:lnTo>
                <a:lnTo>
                  <a:pt x="93230" y="1028"/>
                </a:lnTo>
                <a:lnTo>
                  <a:pt x="122482" y="735"/>
                </a:lnTo>
                <a:lnTo>
                  <a:pt x="151726" y="533"/>
                </a:lnTo>
                <a:lnTo>
                  <a:pt x="151726" y="380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64" name="object 14"/>
          <p:cNvPicPr/>
          <p:nvPr/>
        </p:nvPicPr>
        <p:blipFill>
          <a:blip r:embed="rId4"/>
          <a:stretch/>
        </p:blipFill>
        <p:spPr>
          <a:xfrm>
            <a:off x="4114440" y="3329640"/>
            <a:ext cx="248400" cy="252360"/>
          </a:xfrm>
          <a:prstGeom prst="rect">
            <a:avLst/>
          </a:prstGeom>
          <a:ln>
            <a:noFill/>
          </a:ln>
        </p:spPr>
      </p:pic>
      <p:sp>
        <p:nvSpPr>
          <p:cNvPr id="565" name="CustomShape 9"/>
          <p:cNvSpPr/>
          <p:nvPr/>
        </p:nvSpPr>
        <p:spPr>
          <a:xfrm>
            <a:off x="4080240" y="3300840"/>
            <a:ext cx="313200" cy="310680"/>
          </a:xfrm>
          <a:custGeom>
            <a:avLst/>
            <a:gdLst/>
            <a:ahLst/>
            <a:cxnLst/>
            <a:rect l="l" t="t" r="r" b="b"/>
            <a:pathLst>
              <a:path w="314325" h="311785">
                <a:moveTo>
                  <a:pt x="153390" y="317"/>
                </a:moveTo>
                <a:lnTo>
                  <a:pt x="185339" y="421"/>
                </a:lnTo>
                <a:lnTo>
                  <a:pt x="217287" y="568"/>
                </a:lnTo>
                <a:lnTo>
                  <a:pt x="249231" y="510"/>
                </a:lnTo>
                <a:lnTo>
                  <a:pt x="295972" y="1227"/>
                </a:lnTo>
                <a:lnTo>
                  <a:pt x="313855" y="31610"/>
                </a:lnTo>
                <a:lnTo>
                  <a:pt x="313261" y="81174"/>
                </a:lnTo>
                <a:lnTo>
                  <a:pt x="312889" y="130745"/>
                </a:lnTo>
                <a:lnTo>
                  <a:pt x="312724" y="180319"/>
                </a:lnTo>
                <a:lnTo>
                  <a:pt x="312754" y="229892"/>
                </a:lnTo>
                <a:lnTo>
                  <a:pt x="312966" y="279463"/>
                </a:lnTo>
                <a:lnTo>
                  <a:pt x="311206" y="294653"/>
                </a:lnTo>
                <a:lnTo>
                  <a:pt x="305441" y="304596"/>
                </a:lnTo>
                <a:lnTo>
                  <a:pt x="295285" y="309978"/>
                </a:lnTo>
                <a:lnTo>
                  <a:pt x="280352" y="311480"/>
                </a:lnTo>
                <a:lnTo>
                  <a:pt x="230690" y="310958"/>
                </a:lnTo>
                <a:lnTo>
                  <a:pt x="181024" y="310631"/>
                </a:lnTo>
                <a:lnTo>
                  <a:pt x="131357" y="310531"/>
                </a:lnTo>
                <a:lnTo>
                  <a:pt x="81691" y="310690"/>
                </a:lnTo>
                <a:lnTo>
                  <a:pt x="32029" y="311137"/>
                </a:lnTo>
                <a:lnTo>
                  <a:pt x="16941" y="309622"/>
                </a:lnTo>
                <a:lnTo>
                  <a:pt x="7045" y="304217"/>
                </a:lnTo>
                <a:lnTo>
                  <a:pt x="1668" y="294290"/>
                </a:lnTo>
                <a:lnTo>
                  <a:pt x="139" y="279209"/>
                </a:lnTo>
                <a:lnTo>
                  <a:pt x="545" y="229646"/>
                </a:lnTo>
                <a:lnTo>
                  <a:pt x="748" y="180079"/>
                </a:lnTo>
                <a:lnTo>
                  <a:pt x="734" y="130511"/>
                </a:lnTo>
                <a:lnTo>
                  <a:pt x="490" y="80944"/>
                </a:lnTo>
                <a:lnTo>
                  <a:pt x="0" y="31381"/>
                </a:lnTo>
                <a:lnTo>
                  <a:pt x="1807" y="15874"/>
                </a:lnTo>
                <a:lnTo>
                  <a:pt x="7800" y="6191"/>
                </a:lnTo>
                <a:lnTo>
                  <a:pt x="18123" y="1327"/>
                </a:lnTo>
                <a:lnTo>
                  <a:pt x="32918" y="279"/>
                </a:lnTo>
                <a:lnTo>
                  <a:pt x="63020" y="860"/>
                </a:lnTo>
                <a:lnTo>
                  <a:pt x="93140" y="923"/>
                </a:lnTo>
                <a:lnTo>
                  <a:pt x="123267" y="754"/>
                </a:lnTo>
                <a:lnTo>
                  <a:pt x="153390" y="634"/>
                </a:lnTo>
                <a:lnTo>
                  <a:pt x="153390" y="317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66" name="object 16"/>
          <p:cNvPicPr/>
          <p:nvPr/>
        </p:nvPicPr>
        <p:blipFill>
          <a:blip r:embed="rId5"/>
          <a:stretch/>
        </p:blipFill>
        <p:spPr>
          <a:xfrm>
            <a:off x="4528080" y="3329640"/>
            <a:ext cx="247320" cy="251640"/>
          </a:xfrm>
          <a:prstGeom prst="rect">
            <a:avLst/>
          </a:prstGeom>
          <a:ln>
            <a:noFill/>
          </a:ln>
        </p:spPr>
      </p:pic>
      <p:sp>
        <p:nvSpPr>
          <p:cNvPr id="567" name="CustomShape 10"/>
          <p:cNvSpPr/>
          <p:nvPr/>
        </p:nvSpPr>
        <p:spPr>
          <a:xfrm>
            <a:off x="4251600" y="3554280"/>
            <a:ext cx="105480" cy="19080"/>
          </a:xfrm>
          <a:custGeom>
            <a:avLst/>
            <a:gdLst/>
            <a:ahLst/>
            <a:cxnLst/>
            <a:rect l="l" t="t" r="r" b="b"/>
            <a:pathLst>
              <a:path w="106679" h="20320">
                <a:moveTo>
                  <a:pt x="0" y="9016"/>
                </a:moveTo>
                <a:lnTo>
                  <a:pt x="26876" y="10637"/>
                </a:lnTo>
                <a:lnTo>
                  <a:pt x="53452" y="8651"/>
                </a:lnTo>
                <a:lnTo>
                  <a:pt x="79854" y="4595"/>
                </a:lnTo>
                <a:lnTo>
                  <a:pt x="106210" y="0"/>
                </a:lnTo>
                <a:lnTo>
                  <a:pt x="104978" y="5714"/>
                </a:lnTo>
                <a:lnTo>
                  <a:pt x="103644" y="16370"/>
                </a:lnTo>
                <a:lnTo>
                  <a:pt x="102527" y="16344"/>
                </a:lnTo>
                <a:lnTo>
                  <a:pt x="76664" y="17771"/>
                </a:lnTo>
                <a:lnTo>
                  <a:pt x="50715" y="20091"/>
                </a:lnTo>
                <a:lnTo>
                  <a:pt x="25040" y="18705"/>
                </a:lnTo>
                <a:lnTo>
                  <a:pt x="0" y="901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8" name="CustomShape 11"/>
          <p:cNvSpPr/>
          <p:nvPr/>
        </p:nvSpPr>
        <p:spPr>
          <a:xfrm>
            <a:off x="4099320" y="2977560"/>
            <a:ext cx="1916640" cy="266400"/>
          </a:xfrm>
          <a:custGeom>
            <a:avLst/>
            <a:gdLst/>
            <a:ahLst/>
            <a:cxnLst/>
            <a:rect l="l" t="t" r="r" b="b"/>
            <a:pathLst>
              <a:path w="1917700" h="267335">
                <a:moveTo>
                  <a:pt x="1917141" y="50749"/>
                </a:moveTo>
                <a:lnTo>
                  <a:pt x="1916988" y="49999"/>
                </a:lnTo>
                <a:lnTo>
                  <a:pt x="1916988" y="0"/>
                </a:lnTo>
                <a:lnTo>
                  <a:pt x="1866392" y="0"/>
                </a:lnTo>
                <a:lnTo>
                  <a:pt x="0" y="0"/>
                </a:lnTo>
                <a:lnTo>
                  <a:pt x="0" y="50749"/>
                </a:lnTo>
                <a:lnTo>
                  <a:pt x="0" y="167170"/>
                </a:lnTo>
                <a:lnTo>
                  <a:pt x="0" y="216128"/>
                </a:lnTo>
                <a:lnTo>
                  <a:pt x="3987" y="235889"/>
                </a:lnTo>
                <a:lnTo>
                  <a:pt x="14859" y="252018"/>
                </a:lnTo>
                <a:lnTo>
                  <a:pt x="30988" y="262890"/>
                </a:lnTo>
                <a:lnTo>
                  <a:pt x="50736" y="266877"/>
                </a:lnTo>
                <a:lnTo>
                  <a:pt x="71958" y="266877"/>
                </a:lnTo>
                <a:lnTo>
                  <a:pt x="91706" y="262890"/>
                </a:lnTo>
                <a:lnTo>
                  <a:pt x="107835" y="252018"/>
                </a:lnTo>
                <a:lnTo>
                  <a:pt x="118706" y="235889"/>
                </a:lnTo>
                <a:lnTo>
                  <a:pt x="122707" y="216128"/>
                </a:lnTo>
                <a:lnTo>
                  <a:pt x="126695" y="235889"/>
                </a:lnTo>
                <a:lnTo>
                  <a:pt x="137566" y="252018"/>
                </a:lnTo>
                <a:lnTo>
                  <a:pt x="153695" y="262890"/>
                </a:lnTo>
                <a:lnTo>
                  <a:pt x="173443" y="266877"/>
                </a:lnTo>
                <a:lnTo>
                  <a:pt x="194665" y="266877"/>
                </a:lnTo>
                <a:lnTo>
                  <a:pt x="214414" y="262890"/>
                </a:lnTo>
                <a:lnTo>
                  <a:pt x="230543" y="252018"/>
                </a:lnTo>
                <a:lnTo>
                  <a:pt x="241414" y="235889"/>
                </a:lnTo>
                <a:lnTo>
                  <a:pt x="245414" y="216128"/>
                </a:lnTo>
                <a:lnTo>
                  <a:pt x="249402" y="235889"/>
                </a:lnTo>
                <a:lnTo>
                  <a:pt x="260273" y="252018"/>
                </a:lnTo>
                <a:lnTo>
                  <a:pt x="276402" y="262890"/>
                </a:lnTo>
                <a:lnTo>
                  <a:pt x="296151" y="266877"/>
                </a:lnTo>
                <a:lnTo>
                  <a:pt x="317373" y="266877"/>
                </a:lnTo>
                <a:lnTo>
                  <a:pt x="337121" y="262890"/>
                </a:lnTo>
                <a:lnTo>
                  <a:pt x="353250" y="252018"/>
                </a:lnTo>
                <a:lnTo>
                  <a:pt x="364121" y="235889"/>
                </a:lnTo>
                <a:lnTo>
                  <a:pt x="368122" y="216128"/>
                </a:lnTo>
                <a:lnTo>
                  <a:pt x="372110" y="235889"/>
                </a:lnTo>
                <a:lnTo>
                  <a:pt x="382981" y="252018"/>
                </a:lnTo>
                <a:lnTo>
                  <a:pt x="399110" y="262890"/>
                </a:lnTo>
                <a:lnTo>
                  <a:pt x="418858" y="266877"/>
                </a:lnTo>
                <a:lnTo>
                  <a:pt x="440080" y="266877"/>
                </a:lnTo>
                <a:lnTo>
                  <a:pt x="459828" y="262890"/>
                </a:lnTo>
                <a:lnTo>
                  <a:pt x="475957" y="252018"/>
                </a:lnTo>
                <a:lnTo>
                  <a:pt x="486829" y="235889"/>
                </a:lnTo>
                <a:lnTo>
                  <a:pt x="490829" y="216128"/>
                </a:lnTo>
                <a:lnTo>
                  <a:pt x="494817" y="235889"/>
                </a:lnTo>
                <a:lnTo>
                  <a:pt x="505688" y="252018"/>
                </a:lnTo>
                <a:lnTo>
                  <a:pt x="521817" y="262890"/>
                </a:lnTo>
                <a:lnTo>
                  <a:pt x="541566" y="266877"/>
                </a:lnTo>
                <a:lnTo>
                  <a:pt x="562787" y="266877"/>
                </a:lnTo>
                <a:lnTo>
                  <a:pt x="582536" y="262890"/>
                </a:lnTo>
                <a:lnTo>
                  <a:pt x="598665" y="252018"/>
                </a:lnTo>
                <a:lnTo>
                  <a:pt x="609536" y="235889"/>
                </a:lnTo>
                <a:lnTo>
                  <a:pt x="613537" y="216128"/>
                </a:lnTo>
                <a:lnTo>
                  <a:pt x="617524" y="235889"/>
                </a:lnTo>
                <a:lnTo>
                  <a:pt x="628396" y="252018"/>
                </a:lnTo>
                <a:lnTo>
                  <a:pt x="644525" y="262890"/>
                </a:lnTo>
                <a:lnTo>
                  <a:pt x="664273" y="266877"/>
                </a:lnTo>
                <a:lnTo>
                  <a:pt x="685495" y="266877"/>
                </a:lnTo>
                <a:lnTo>
                  <a:pt x="705243" y="262890"/>
                </a:lnTo>
                <a:lnTo>
                  <a:pt x="721372" y="252018"/>
                </a:lnTo>
                <a:lnTo>
                  <a:pt x="727710" y="242620"/>
                </a:lnTo>
                <a:lnTo>
                  <a:pt x="734047" y="252018"/>
                </a:lnTo>
                <a:lnTo>
                  <a:pt x="750176" y="262890"/>
                </a:lnTo>
                <a:lnTo>
                  <a:pt x="769924" y="266877"/>
                </a:lnTo>
                <a:lnTo>
                  <a:pt x="788301" y="266877"/>
                </a:lnTo>
                <a:lnTo>
                  <a:pt x="808050" y="262890"/>
                </a:lnTo>
                <a:lnTo>
                  <a:pt x="824179" y="252018"/>
                </a:lnTo>
                <a:lnTo>
                  <a:pt x="835050" y="235889"/>
                </a:lnTo>
                <a:lnTo>
                  <a:pt x="839050" y="216128"/>
                </a:lnTo>
                <a:lnTo>
                  <a:pt x="843038" y="235889"/>
                </a:lnTo>
                <a:lnTo>
                  <a:pt x="853909" y="252018"/>
                </a:lnTo>
                <a:lnTo>
                  <a:pt x="870038" y="262890"/>
                </a:lnTo>
                <a:lnTo>
                  <a:pt x="889787" y="266877"/>
                </a:lnTo>
                <a:lnTo>
                  <a:pt x="908164" y="266877"/>
                </a:lnTo>
                <a:lnTo>
                  <a:pt x="927912" y="262890"/>
                </a:lnTo>
                <a:lnTo>
                  <a:pt x="944041" y="252018"/>
                </a:lnTo>
                <a:lnTo>
                  <a:pt x="954913" y="235889"/>
                </a:lnTo>
                <a:lnTo>
                  <a:pt x="958900" y="216166"/>
                </a:lnTo>
                <a:lnTo>
                  <a:pt x="962888" y="235889"/>
                </a:lnTo>
                <a:lnTo>
                  <a:pt x="973759" y="252018"/>
                </a:lnTo>
                <a:lnTo>
                  <a:pt x="989888" y="262890"/>
                </a:lnTo>
                <a:lnTo>
                  <a:pt x="1009650" y="266877"/>
                </a:lnTo>
                <a:lnTo>
                  <a:pt x="1028026" y="266877"/>
                </a:lnTo>
                <a:lnTo>
                  <a:pt x="1047775" y="262890"/>
                </a:lnTo>
                <a:lnTo>
                  <a:pt x="1063904" y="252018"/>
                </a:lnTo>
                <a:lnTo>
                  <a:pt x="1074775" y="235889"/>
                </a:lnTo>
                <a:lnTo>
                  <a:pt x="1078725" y="216357"/>
                </a:lnTo>
                <a:lnTo>
                  <a:pt x="1082675" y="235889"/>
                </a:lnTo>
                <a:lnTo>
                  <a:pt x="1093546" y="252018"/>
                </a:lnTo>
                <a:lnTo>
                  <a:pt x="1109675" y="262890"/>
                </a:lnTo>
                <a:lnTo>
                  <a:pt x="1129423" y="266877"/>
                </a:lnTo>
                <a:lnTo>
                  <a:pt x="1147800" y="266877"/>
                </a:lnTo>
                <a:lnTo>
                  <a:pt x="1167549" y="262890"/>
                </a:lnTo>
                <a:lnTo>
                  <a:pt x="1183678" y="252018"/>
                </a:lnTo>
                <a:lnTo>
                  <a:pt x="1194549" y="235889"/>
                </a:lnTo>
                <a:lnTo>
                  <a:pt x="1198486" y="216382"/>
                </a:lnTo>
                <a:lnTo>
                  <a:pt x="1202436" y="235889"/>
                </a:lnTo>
                <a:lnTo>
                  <a:pt x="1213307" y="252018"/>
                </a:lnTo>
                <a:lnTo>
                  <a:pt x="1229436" y="262890"/>
                </a:lnTo>
                <a:lnTo>
                  <a:pt x="1249184" y="266877"/>
                </a:lnTo>
                <a:lnTo>
                  <a:pt x="1267561" y="266877"/>
                </a:lnTo>
                <a:lnTo>
                  <a:pt x="1287310" y="262890"/>
                </a:lnTo>
                <a:lnTo>
                  <a:pt x="1303439" y="252018"/>
                </a:lnTo>
                <a:lnTo>
                  <a:pt x="1314310" y="235889"/>
                </a:lnTo>
                <a:lnTo>
                  <a:pt x="1318310" y="216128"/>
                </a:lnTo>
                <a:lnTo>
                  <a:pt x="1322298" y="235889"/>
                </a:lnTo>
                <a:lnTo>
                  <a:pt x="1333169" y="252018"/>
                </a:lnTo>
                <a:lnTo>
                  <a:pt x="1349298" y="262890"/>
                </a:lnTo>
                <a:lnTo>
                  <a:pt x="1369047" y="266877"/>
                </a:lnTo>
                <a:lnTo>
                  <a:pt x="1387424" y="266877"/>
                </a:lnTo>
                <a:lnTo>
                  <a:pt x="1407172" y="262890"/>
                </a:lnTo>
                <a:lnTo>
                  <a:pt x="1423301" y="252018"/>
                </a:lnTo>
                <a:lnTo>
                  <a:pt x="1434172" y="235889"/>
                </a:lnTo>
                <a:lnTo>
                  <a:pt x="1438071" y="216611"/>
                </a:lnTo>
                <a:lnTo>
                  <a:pt x="1441970" y="235889"/>
                </a:lnTo>
                <a:lnTo>
                  <a:pt x="1452841" y="252018"/>
                </a:lnTo>
                <a:lnTo>
                  <a:pt x="1468970" y="262890"/>
                </a:lnTo>
                <a:lnTo>
                  <a:pt x="1488719" y="266877"/>
                </a:lnTo>
                <a:lnTo>
                  <a:pt x="1507096" y="266877"/>
                </a:lnTo>
                <a:lnTo>
                  <a:pt x="1526844" y="262890"/>
                </a:lnTo>
                <a:lnTo>
                  <a:pt x="1542973" y="252018"/>
                </a:lnTo>
                <a:lnTo>
                  <a:pt x="1553845" y="235889"/>
                </a:lnTo>
                <a:lnTo>
                  <a:pt x="1557845" y="216128"/>
                </a:lnTo>
                <a:lnTo>
                  <a:pt x="1561833" y="235889"/>
                </a:lnTo>
                <a:lnTo>
                  <a:pt x="1572704" y="252018"/>
                </a:lnTo>
                <a:lnTo>
                  <a:pt x="1588833" y="262890"/>
                </a:lnTo>
                <a:lnTo>
                  <a:pt x="1608582" y="266877"/>
                </a:lnTo>
                <a:lnTo>
                  <a:pt x="1626958" y="266877"/>
                </a:lnTo>
                <a:lnTo>
                  <a:pt x="1646707" y="262890"/>
                </a:lnTo>
                <a:lnTo>
                  <a:pt x="1662836" y="252018"/>
                </a:lnTo>
                <a:lnTo>
                  <a:pt x="1673707" y="235889"/>
                </a:lnTo>
                <a:lnTo>
                  <a:pt x="1677695" y="216166"/>
                </a:lnTo>
                <a:lnTo>
                  <a:pt x="1681683" y="235889"/>
                </a:lnTo>
                <a:lnTo>
                  <a:pt x="1692554" y="252018"/>
                </a:lnTo>
                <a:lnTo>
                  <a:pt x="1708683" y="262890"/>
                </a:lnTo>
                <a:lnTo>
                  <a:pt x="1728444" y="266877"/>
                </a:lnTo>
                <a:lnTo>
                  <a:pt x="1746821" y="266877"/>
                </a:lnTo>
                <a:lnTo>
                  <a:pt x="1766570" y="262890"/>
                </a:lnTo>
                <a:lnTo>
                  <a:pt x="1782699" y="252018"/>
                </a:lnTo>
                <a:lnTo>
                  <a:pt x="1793570" y="235889"/>
                </a:lnTo>
                <a:lnTo>
                  <a:pt x="1797418" y="216852"/>
                </a:lnTo>
                <a:lnTo>
                  <a:pt x="1801266" y="235889"/>
                </a:lnTo>
                <a:lnTo>
                  <a:pt x="1812137" y="252018"/>
                </a:lnTo>
                <a:lnTo>
                  <a:pt x="1828266" y="262890"/>
                </a:lnTo>
                <a:lnTo>
                  <a:pt x="1848015" y="266877"/>
                </a:lnTo>
                <a:lnTo>
                  <a:pt x="1866392" y="266877"/>
                </a:lnTo>
                <a:lnTo>
                  <a:pt x="1886140" y="262890"/>
                </a:lnTo>
                <a:lnTo>
                  <a:pt x="1902269" y="252018"/>
                </a:lnTo>
                <a:lnTo>
                  <a:pt x="1913140" y="235889"/>
                </a:lnTo>
                <a:lnTo>
                  <a:pt x="1917141" y="216128"/>
                </a:lnTo>
                <a:lnTo>
                  <a:pt x="1917141" y="50749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9" name="CustomShape 12"/>
          <p:cNvSpPr/>
          <p:nvPr/>
        </p:nvSpPr>
        <p:spPr>
          <a:xfrm>
            <a:off x="5865840" y="3668040"/>
            <a:ext cx="280800" cy="339840"/>
          </a:xfrm>
          <a:custGeom>
            <a:avLst/>
            <a:gdLst/>
            <a:ahLst/>
            <a:cxnLst/>
            <a:rect l="l" t="t" r="r" b="b"/>
            <a:pathLst>
              <a:path w="281939" h="340995">
                <a:moveTo>
                  <a:pt x="0" y="0"/>
                </a:moveTo>
                <a:lnTo>
                  <a:pt x="281419" y="3408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0" name="CustomShape 13"/>
          <p:cNvSpPr/>
          <p:nvPr/>
        </p:nvSpPr>
        <p:spPr>
          <a:xfrm>
            <a:off x="5865840" y="3668040"/>
            <a:ext cx="280800" cy="339840"/>
          </a:xfrm>
          <a:custGeom>
            <a:avLst/>
            <a:gdLst/>
            <a:ahLst/>
            <a:cxnLst/>
            <a:rect l="l" t="t" r="r" b="b"/>
            <a:pathLst>
              <a:path w="281939" h="340995">
                <a:moveTo>
                  <a:pt x="281419" y="0"/>
                </a:moveTo>
                <a:lnTo>
                  <a:pt x="0" y="3408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71" name="object 22"/>
          <p:cNvPicPr/>
          <p:nvPr/>
        </p:nvPicPr>
        <p:blipFill>
          <a:blip r:embed="rId6"/>
          <a:stretch/>
        </p:blipFill>
        <p:spPr>
          <a:xfrm>
            <a:off x="959400" y="2439720"/>
            <a:ext cx="2259720" cy="1574280"/>
          </a:xfrm>
          <a:prstGeom prst="rect">
            <a:avLst/>
          </a:prstGeom>
          <a:ln>
            <a:noFill/>
          </a:ln>
        </p:spPr>
      </p:pic>
      <p:sp>
        <p:nvSpPr>
          <p:cNvPr id="572" name="CustomShape 14"/>
          <p:cNvSpPr/>
          <p:nvPr/>
        </p:nvSpPr>
        <p:spPr>
          <a:xfrm>
            <a:off x="896760" y="2390760"/>
            <a:ext cx="2391480" cy="74520"/>
          </a:xfrm>
          <a:custGeom>
            <a:avLst/>
            <a:gdLst/>
            <a:ahLst/>
            <a:cxnLst/>
            <a:rect l="l" t="t" r="r" b="b"/>
            <a:pathLst>
              <a:path w="2392679" h="75564">
                <a:moveTo>
                  <a:pt x="2390165" y="0"/>
                </a:moveTo>
                <a:lnTo>
                  <a:pt x="215" y="0"/>
                </a:lnTo>
                <a:lnTo>
                  <a:pt x="0" y="41851"/>
                </a:lnTo>
                <a:lnTo>
                  <a:pt x="6825" y="63590"/>
                </a:lnTo>
                <a:lnTo>
                  <a:pt x="26900" y="72225"/>
                </a:lnTo>
                <a:lnTo>
                  <a:pt x="66433" y="74764"/>
                </a:lnTo>
                <a:lnTo>
                  <a:pt x="1782254" y="73672"/>
                </a:lnTo>
                <a:lnTo>
                  <a:pt x="2323121" y="75006"/>
                </a:lnTo>
                <a:lnTo>
                  <a:pt x="2357569" y="74368"/>
                </a:lnTo>
                <a:lnTo>
                  <a:pt x="2381057" y="67100"/>
                </a:lnTo>
                <a:lnTo>
                  <a:pt x="2392532" y="52403"/>
                </a:lnTo>
                <a:lnTo>
                  <a:pt x="2390939" y="29476"/>
                </a:lnTo>
                <a:lnTo>
                  <a:pt x="2389597" y="22258"/>
                </a:lnTo>
                <a:lnTo>
                  <a:pt x="2389495" y="14876"/>
                </a:lnTo>
                <a:lnTo>
                  <a:pt x="239016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73" name="CustomShape 15"/>
          <p:cNvSpPr/>
          <p:nvPr/>
        </p:nvSpPr>
        <p:spPr>
          <a:xfrm>
            <a:off x="896760" y="2390760"/>
            <a:ext cx="2391480" cy="74520"/>
          </a:xfrm>
          <a:custGeom>
            <a:avLst/>
            <a:gdLst/>
            <a:ahLst/>
            <a:cxnLst/>
            <a:rect l="l" t="t" r="r" b="b"/>
            <a:pathLst>
              <a:path w="2392679" h="75564">
                <a:moveTo>
                  <a:pt x="66433" y="74764"/>
                </a:moveTo>
                <a:lnTo>
                  <a:pt x="26900" y="72225"/>
                </a:lnTo>
                <a:lnTo>
                  <a:pt x="6825" y="63590"/>
                </a:lnTo>
                <a:lnTo>
                  <a:pt x="0" y="41851"/>
                </a:lnTo>
                <a:lnTo>
                  <a:pt x="215" y="0"/>
                </a:lnTo>
                <a:lnTo>
                  <a:pt x="2390165" y="0"/>
                </a:lnTo>
                <a:lnTo>
                  <a:pt x="2389921" y="7425"/>
                </a:lnTo>
                <a:lnTo>
                  <a:pt x="2389495" y="14876"/>
                </a:lnTo>
                <a:lnTo>
                  <a:pt x="2389597" y="22258"/>
                </a:lnTo>
                <a:lnTo>
                  <a:pt x="2390939" y="29476"/>
                </a:lnTo>
                <a:lnTo>
                  <a:pt x="2392532" y="52403"/>
                </a:lnTo>
                <a:lnTo>
                  <a:pt x="2381057" y="67100"/>
                </a:lnTo>
                <a:lnTo>
                  <a:pt x="2357569" y="74368"/>
                </a:lnTo>
                <a:lnTo>
                  <a:pt x="2323121" y="75006"/>
                </a:lnTo>
                <a:lnTo>
                  <a:pt x="2273948" y="74868"/>
                </a:lnTo>
                <a:lnTo>
                  <a:pt x="2224776" y="74714"/>
                </a:lnTo>
                <a:lnTo>
                  <a:pt x="2175604" y="74551"/>
                </a:lnTo>
                <a:lnTo>
                  <a:pt x="2126433" y="74385"/>
                </a:lnTo>
                <a:lnTo>
                  <a:pt x="2077263" y="74222"/>
                </a:lnTo>
                <a:lnTo>
                  <a:pt x="2028093" y="74069"/>
                </a:lnTo>
                <a:lnTo>
                  <a:pt x="1978924" y="73932"/>
                </a:lnTo>
                <a:lnTo>
                  <a:pt x="1929755" y="73817"/>
                </a:lnTo>
                <a:lnTo>
                  <a:pt x="1880587" y="73732"/>
                </a:lnTo>
                <a:lnTo>
                  <a:pt x="1831420" y="73681"/>
                </a:lnTo>
                <a:lnTo>
                  <a:pt x="1782254" y="73672"/>
                </a:lnTo>
                <a:lnTo>
                  <a:pt x="1731788" y="73688"/>
                </a:lnTo>
                <a:lnTo>
                  <a:pt x="1681322" y="73705"/>
                </a:lnTo>
                <a:lnTo>
                  <a:pt x="1630857" y="73724"/>
                </a:lnTo>
                <a:lnTo>
                  <a:pt x="1580391" y="73745"/>
                </a:lnTo>
                <a:lnTo>
                  <a:pt x="1529926" y="73767"/>
                </a:lnTo>
                <a:lnTo>
                  <a:pt x="1479461" y="73791"/>
                </a:lnTo>
                <a:lnTo>
                  <a:pt x="1428995" y="73817"/>
                </a:lnTo>
                <a:lnTo>
                  <a:pt x="1378530" y="73843"/>
                </a:lnTo>
                <a:lnTo>
                  <a:pt x="1328065" y="73871"/>
                </a:lnTo>
                <a:lnTo>
                  <a:pt x="1277599" y="73901"/>
                </a:lnTo>
                <a:lnTo>
                  <a:pt x="1227134" y="73931"/>
                </a:lnTo>
                <a:lnTo>
                  <a:pt x="1176669" y="73962"/>
                </a:lnTo>
                <a:lnTo>
                  <a:pt x="1126204" y="73995"/>
                </a:lnTo>
                <a:lnTo>
                  <a:pt x="1075739" y="74028"/>
                </a:lnTo>
                <a:lnTo>
                  <a:pt x="1025273" y="74062"/>
                </a:lnTo>
                <a:lnTo>
                  <a:pt x="974808" y="74097"/>
                </a:lnTo>
                <a:lnTo>
                  <a:pt x="924343" y="74133"/>
                </a:lnTo>
                <a:lnTo>
                  <a:pt x="873878" y="74169"/>
                </a:lnTo>
                <a:lnTo>
                  <a:pt x="823413" y="74205"/>
                </a:lnTo>
                <a:lnTo>
                  <a:pt x="772948" y="74242"/>
                </a:lnTo>
                <a:lnTo>
                  <a:pt x="722483" y="74280"/>
                </a:lnTo>
                <a:lnTo>
                  <a:pt x="672017" y="74318"/>
                </a:lnTo>
                <a:lnTo>
                  <a:pt x="621552" y="74356"/>
                </a:lnTo>
                <a:lnTo>
                  <a:pt x="571087" y="74394"/>
                </a:lnTo>
                <a:lnTo>
                  <a:pt x="520622" y="74432"/>
                </a:lnTo>
                <a:lnTo>
                  <a:pt x="470157" y="74470"/>
                </a:lnTo>
                <a:lnTo>
                  <a:pt x="419691" y="74508"/>
                </a:lnTo>
                <a:lnTo>
                  <a:pt x="369226" y="74546"/>
                </a:lnTo>
                <a:lnTo>
                  <a:pt x="318761" y="74583"/>
                </a:lnTo>
                <a:lnTo>
                  <a:pt x="268295" y="74620"/>
                </a:lnTo>
                <a:lnTo>
                  <a:pt x="217830" y="74657"/>
                </a:lnTo>
                <a:lnTo>
                  <a:pt x="167364" y="74694"/>
                </a:lnTo>
                <a:lnTo>
                  <a:pt x="116898" y="74729"/>
                </a:lnTo>
                <a:lnTo>
                  <a:pt x="66433" y="7476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74" name="object 25"/>
          <p:cNvPicPr/>
          <p:nvPr/>
        </p:nvPicPr>
        <p:blipFill>
          <a:blip r:embed="rId7"/>
          <a:stretch/>
        </p:blipFill>
        <p:spPr>
          <a:xfrm>
            <a:off x="1066680" y="3148920"/>
            <a:ext cx="2027520" cy="475920"/>
          </a:xfrm>
          <a:prstGeom prst="rect">
            <a:avLst/>
          </a:prstGeom>
          <a:ln>
            <a:noFill/>
          </a:ln>
        </p:spPr>
      </p:pic>
      <p:sp>
        <p:nvSpPr>
          <p:cNvPr id="575" name="CustomShape 16"/>
          <p:cNvSpPr/>
          <p:nvPr/>
        </p:nvSpPr>
        <p:spPr>
          <a:xfrm>
            <a:off x="2760840" y="36727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60" h="316864">
                <a:moveTo>
                  <a:pt x="0" y="147383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76" name="object 27"/>
          <p:cNvPicPr/>
          <p:nvPr/>
        </p:nvPicPr>
        <p:blipFill>
          <a:blip r:embed="rId8"/>
          <a:stretch/>
        </p:blipFill>
        <p:spPr>
          <a:xfrm>
            <a:off x="339840" y="4161960"/>
            <a:ext cx="3126960" cy="2345040"/>
          </a:xfrm>
          <a:prstGeom prst="rect">
            <a:avLst/>
          </a:prstGeom>
          <a:ln>
            <a:noFill/>
          </a:ln>
        </p:spPr>
      </p:pic>
      <p:pic>
        <p:nvPicPr>
          <p:cNvPr id="577" name="object 28"/>
          <p:cNvPicPr/>
          <p:nvPr/>
        </p:nvPicPr>
        <p:blipFill>
          <a:blip r:embed="rId9"/>
          <a:stretch/>
        </p:blipFill>
        <p:spPr>
          <a:xfrm>
            <a:off x="3631680" y="4161960"/>
            <a:ext cx="3126960" cy="2334240"/>
          </a:xfrm>
          <a:prstGeom prst="rect">
            <a:avLst/>
          </a:prstGeom>
          <a:ln>
            <a:noFill/>
          </a:ln>
        </p:spPr>
      </p:pic>
      <p:sp>
        <p:nvSpPr>
          <p:cNvPr id="578" name="CustomShape 17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| 15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579" name="Line 18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0" name="Line 19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2" name="CustomShape 2"/>
          <p:cNvSpPr/>
          <p:nvPr/>
        </p:nvSpPr>
        <p:spPr>
          <a:xfrm>
            <a:off x="0" y="676800"/>
            <a:ext cx="4314240" cy="566640"/>
          </a:xfrm>
          <a:custGeom>
            <a:avLst/>
            <a:gdLst/>
            <a:ahLst/>
            <a:cxnLst/>
            <a:rect l="l" t="t" r="r" b="b"/>
            <a:pathLst>
              <a:path w="4315460" h="567690">
                <a:moveTo>
                  <a:pt x="4315434" y="0"/>
                </a:moveTo>
                <a:lnTo>
                  <a:pt x="0" y="0"/>
                </a:lnTo>
                <a:lnTo>
                  <a:pt x="0" y="567270"/>
                </a:lnTo>
                <a:lnTo>
                  <a:pt x="4250524" y="567270"/>
                </a:lnTo>
                <a:lnTo>
                  <a:pt x="3921112" y="277787"/>
                </a:lnTo>
                <a:lnTo>
                  <a:pt x="4315434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3" name="CustomShape 3"/>
          <p:cNvSpPr/>
          <p:nvPr/>
        </p:nvSpPr>
        <p:spPr>
          <a:xfrm>
            <a:off x="599760" y="72720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584" name="CustomShape 4"/>
          <p:cNvSpPr/>
          <p:nvPr/>
        </p:nvSpPr>
        <p:spPr>
          <a:xfrm>
            <a:off x="563040" y="1387440"/>
            <a:ext cx="311544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Размещение</a:t>
            </a:r>
            <a:r>
              <a:rPr lang="ru-RU" sz="1800" b="1" strike="noStrike" spc="-4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штандартов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585" name="CustomShape 5"/>
          <p:cNvSpPr/>
          <p:nvPr/>
        </p:nvSpPr>
        <p:spPr>
          <a:xfrm>
            <a:off x="2952000" y="5757120"/>
            <a:ext cx="7311240" cy="1077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algn="just">
              <a:lnSpc>
                <a:spcPct val="115000"/>
              </a:lnSpc>
              <a:spcBef>
                <a:spcPts val="99"/>
              </a:spcBef>
            </a:pPr>
            <a:r>
              <a:rPr lang="ru-RU" sz="14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Съемные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92">
                <a:solidFill>
                  <a:srgbClr val="610506"/>
                </a:solidFill>
                <a:latin typeface="Arial Unicode MS"/>
                <a:ea typeface="DejaVu Sans"/>
              </a:rPr>
              <a:t>штандарты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не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92">
                <a:solidFill>
                  <a:srgbClr val="610506"/>
                </a:solidFill>
                <a:latin typeface="Arial Unicode MS"/>
                <a:ea typeface="DejaVu Sans"/>
              </a:rPr>
              <a:t>указываются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схемах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размещения.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Штандарты </a:t>
            </a:r>
            <a:r>
              <a:rPr lang="ru-RU" sz="1400" b="0" strike="noStrike" spc="-367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размещаются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-7">
                <a:solidFill>
                  <a:srgbClr val="610506"/>
                </a:solidFill>
                <a:latin typeface="Arial Unicode MS"/>
                <a:ea typeface="DejaVu Sans"/>
              </a:rPr>
              <a:t>фасаде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11">
                <a:solidFill>
                  <a:srgbClr val="610506"/>
                </a:solidFill>
                <a:latin typeface="Arial Unicode MS"/>
                <a:ea typeface="DejaVu Sans"/>
              </a:rPr>
              <a:t>между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06">
                <a:solidFill>
                  <a:srgbClr val="610506"/>
                </a:solidFill>
                <a:latin typeface="Arial Unicode MS"/>
                <a:ea typeface="DejaVu Sans"/>
              </a:rPr>
              <a:t>витринами,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31">
                <a:solidFill>
                  <a:srgbClr val="610506"/>
                </a:solidFill>
                <a:latin typeface="Arial Unicode MS"/>
                <a:ea typeface="DejaVu Sans"/>
              </a:rPr>
              <a:t>оконными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62">
                <a:solidFill>
                  <a:srgbClr val="610506"/>
                </a:solidFill>
                <a:latin typeface="Arial Unicode MS"/>
                <a:ea typeface="DejaVu Sans"/>
              </a:rPr>
              <a:t>и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11">
                <a:solidFill>
                  <a:srgbClr val="610506"/>
                </a:solidFill>
                <a:latin typeface="Arial Unicode MS"/>
                <a:ea typeface="DejaVu Sans"/>
              </a:rPr>
              <a:t>дверными</a:t>
            </a:r>
            <a:r>
              <a:rPr lang="ru-RU" sz="14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проё</a:t>
            </a:r>
            <a:r>
              <a:rPr lang="ru-RU" sz="1400" b="0" strike="noStrike" spc="103">
                <a:solidFill>
                  <a:srgbClr val="610506"/>
                </a:solidFill>
                <a:latin typeface="Arial Unicode MS"/>
                <a:ea typeface="DejaVu Sans"/>
              </a:rPr>
              <a:t>мами.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38">
                <a:solidFill>
                  <a:srgbClr val="610506"/>
                </a:solidFill>
                <a:latin typeface="Arial Unicode MS"/>
                <a:ea typeface="DejaVu Sans"/>
              </a:rPr>
              <a:t>Вдоль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одного</a:t>
            </a:r>
            <a:r>
              <a:rPr lang="ru-RU" sz="14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-7">
                <a:solidFill>
                  <a:srgbClr val="610506"/>
                </a:solidFill>
                <a:latin typeface="Arial Unicode MS"/>
                <a:ea typeface="DejaVu Sans"/>
              </a:rPr>
              <a:t>фасада</a:t>
            </a:r>
            <a:r>
              <a:rPr lang="ru-RU" sz="14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92">
                <a:solidFill>
                  <a:srgbClr val="610506"/>
                </a:solidFill>
                <a:latin typeface="Arial Unicode MS"/>
                <a:ea typeface="DejaVu Sans"/>
              </a:rPr>
              <a:t>штандарты</a:t>
            </a:r>
            <a:r>
              <a:rPr lang="ru-RU" sz="14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17">
                <a:solidFill>
                  <a:srgbClr val="610506"/>
                </a:solidFill>
                <a:latin typeface="Arial Unicode MS"/>
                <a:ea typeface="DejaVu Sans"/>
              </a:rPr>
              <a:t>должны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быть</a:t>
            </a:r>
            <a:r>
              <a:rPr lang="ru-RU" sz="14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одной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06">
                <a:solidFill>
                  <a:srgbClr val="610506"/>
                </a:solidFill>
                <a:latin typeface="Arial Unicode MS"/>
                <a:ea typeface="DejaVu Sans"/>
              </a:rPr>
              <a:t>высоты</a:t>
            </a:r>
            <a:r>
              <a:rPr lang="ru-RU" sz="14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162">
                <a:solidFill>
                  <a:srgbClr val="610506"/>
                </a:solidFill>
                <a:latin typeface="Arial Unicode MS"/>
                <a:ea typeface="DejaVu Sans"/>
              </a:rPr>
              <a:t>и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15000"/>
              </a:lnSpc>
            </a:pPr>
            <a:r>
              <a:rPr lang="ru-RU" sz="1400" b="0" strike="noStrike" spc="143">
                <a:solidFill>
                  <a:srgbClr val="610506"/>
                </a:solidFill>
                <a:latin typeface="Arial Unicode MS"/>
                <a:ea typeface="DejaVu Sans"/>
              </a:rPr>
              <a:t>ширины</a:t>
            </a:r>
            <a:r>
              <a:rPr lang="ru-RU" sz="14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(один</a:t>
            </a:r>
            <a:r>
              <a:rPr lang="ru-RU" sz="14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размер</a:t>
            </a:r>
            <a:r>
              <a:rPr lang="ru-RU" sz="14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вылета</a:t>
            </a:r>
            <a:r>
              <a:rPr lang="ru-RU" sz="14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от</a:t>
            </a:r>
            <a:r>
              <a:rPr lang="ru-RU" sz="14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92">
                <a:solidFill>
                  <a:srgbClr val="610506"/>
                </a:solidFill>
                <a:latin typeface="Arial Unicode MS"/>
                <a:ea typeface="DejaVu Sans"/>
              </a:rPr>
              <a:t>стены</a:t>
            </a:r>
            <a:r>
              <a:rPr lang="ru-RU" sz="14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4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здания)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586" name="object 9"/>
          <p:cNvPicPr/>
          <p:nvPr/>
        </p:nvPicPr>
        <p:blipFill>
          <a:blip r:embed="rId2"/>
          <a:stretch/>
        </p:blipFill>
        <p:spPr>
          <a:xfrm>
            <a:off x="928080" y="2399040"/>
            <a:ext cx="4144320" cy="2861640"/>
          </a:xfrm>
          <a:prstGeom prst="rect">
            <a:avLst/>
          </a:prstGeom>
          <a:ln>
            <a:noFill/>
          </a:ln>
        </p:spPr>
      </p:pic>
      <p:sp>
        <p:nvSpPr>
          <p:cNvPr id="587" name="CustomShape 6"/>
          <p:cNvSpPr/>
          <p:nvPr/>
        </p:nvSpPr>
        <p:spPr>
          <a:xfrm>
            <a:off x="807480" y="2304000"/>
            <a:ext cx="4397400" cy="136080"/>
          </a:xfrm>
          <a:custGeom>
            <a:avLst/>
            <a:gdLst/>
            <a:ahLst/>
            <a:cxnLst/>
            <a:rect l="l" t="t" r="r" b="b"/>
            <a:pathLst>
              <a:path w="4398645" h="137160">
                <a:moveTo>
                  <a:pt x="4393785" y="0"/>
                </a:moveTo>
                <a:lnTo>
                  <a:pt x="398" y="0"/>
                </a:lnTo>
                <a:lnTo>
                  <a:pt x="0" y="76303"/>
                </a:lnTo>
                <a:lnTo>
                  <a:pt x="12546" y="115938"/>
                </a:lnTo>
                <a:lnTo>
                  <a:pt x="49447" y="131684"/>
                </a:lnTo>
                <a:lnTo>
                  <a:pt x="122115" y="136321"/>
                </a:lnTo>
                <a:lnTo>
                  <a:pt x="3276261" y="134340"/>
                </a:lnTo>
                <a:lnTo>
                  <a:pt x="4270532" y="136753"/>
                </a:lnTo>
                <a:lnTo>
                  <a:pt x="4333852" y="135596"/>
                </a:lnTo>
                <a:lnTo>
                  <a:pt x="4377032" y="122350"/>
                </a:lnTo>
                <a:lnTo>
                  <a:pt x="4398132" y="95557"/>
                </a:lnTo>
                <a:lnTo>
                  <a:pt x="4395208" y="53759"/>
                </a:lnTo>
                <a:lnTo>
                  <a:pt x="4392733" y="40585"/>
                </a:lnTo>
                <a:lnTo>
                  <a:pt x="4392549" y="27122"/>
                </a:lnTo>
                <a:lnTo>
                  <a:pt x="4393338" y="13538"/>
                </a:lnTo>
                <a:lnTo>
                  <a:pt x="439378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8" name="CustomShape 7"/>
          <p:cNvSpPr/>
          <p:nvPr/>
        </p:nvSpPr>
        <p:spPr>
          <a:xfrm>
            <a:off x="807480" y="2304000"/>
            <a:ext cx="4397400" cy="136080"/>
          </a:xfrm>
          <a:custGeom>
            <a:avLst/>
            <a:gdLst/>
            <a:ahLst/>
            <a:cxnLst/>
            <a:rect l="l" t="t" r="r" b="b"/>
            <a:pathLst>
              <a:path w="4398645" h="137160">
                <a:moveTo>
                  <a:pt x="122115" y="136321"/>
                </a:moveTo>
                <a:lnTo>
                  <a:pt x="49447" y="131684"/>
                </a:lnTo>
                <a:lnTo>
                  <a:pt x="12546" y="115938"/>
                </a:lnTo>
                <a:lnTo>
                  <a:pt x="0" y="76303"/>
                </a:lnTo>
                <a:lnTo>
                  <a:pt x="398" y="0"/>
                </a:lnTo>
                <a:lnTo>
                  <a:pt x="4393785" y="0"/>
                </a:lnTo>
                <a:lnTo>
                  <a:pt x="4393338" y="13538"/>
                </a:lnTo>
                <a:lnTo>
                  <a:pt x="4392549" y="27122"/>
                </a:lnTo>
                <a:lnTo>
                  <a:pt x="4392733" y="40585"/>
                </a:lnTo>
                <a:lnTo>
                  <a:pt x="4395208" y="53759"/>
                </a:lnTo>
                <a:lnTo>
                  <a:pt x="4398132" y="95557"/>
                </a:lnTo>
                <a:lnTo>
                  <a:pt x="4377032" y="122350"/>
                </a:lnTo>
                <a:lnTo>
                  <a:pt x="4333852" y="135596"/>
                </a:lnTo>
                <a:lnTo>
                  <a:pt x="4270532" y="136753"/>
                </a:lnTo>
                <a:lnTo>
                  <a:pt x="4220813" y="136620"/>
                </a:lnTo>
                <a:lnTo>
                  <a:pt x="4171096" y="136476"/>
                </a:lnTo>
                <a:lnTo>
                  <a:pt x="4121379" y="136324"/>
                </a:lnTo>
                <a:lnTo>
                  <a:pt x="4071663" y="136166"/>
                </a:lnTo>
                <a:lnTo>
                  <a:pt x="4021947" y="136003"/>
                </a:lnTo>
                <a:lnTo>
                  <a:pt x="3972232" y="135837"/>
                </a:lnTo>
                <a:lnTo>
                  <a:pt x="3922518" y="135671"/>
                </a:lnTo>
                <a:lnTo>
                  <a:pt x="3872804" y="135507"/>
                </a:lnTo>
                <a:lnTo>
                  <a:pt x="3823091" y="135346"/>
                </a:lnTo>
                <a:lnTo>
                  <a:pt x="3773377" y="135189"/>
                </a:lnTo>
                <a:lnTo>
                  <a:pt x="3723665" y="135040"/>
                </a:lnTo>
                <a:lnTo>
                  <a:pt x="3673952" y="134901"/>
                </a:lnTo>
                <a:lnTo>
                  <a:pt x="3624240" y="134772"/>
                </a:lnTo>
                <a:lnTo>
                  <a:pt x="3574529" y="134656"/>
                </a:lnTo>
                <a:lnTo>
                  <a:pt x="3524817" y="134555"/>
                </a:lnTo>
                <a:lnTo>
                  <a:pt x="3475106" y="134470"/>
                </a:lnTo>
                <a:lnTo>
                  <a:pt x="3425394" y="134405"/>
                </a:lnTo>
                <a:lnTo>
                  <a:pt x="3375683" y="134360"/>
                </a:lnTo>
                <a:lnTo>
                  <a:pt x="3325972" y="134338"/>
                </a:lnTo>
                <a:lnTo>
                  <a:pt x="3276261" y="134340"/>
                </a:lnTo>
                <a:lnTo>
                  <a:pt x="3225388" y="134355"/>
                </a:lnTo>
                <a:lnTo>
                  <a:pt x="3174515" y="134372"/>
                </a:lnTo>
                <a:lnTo>
                  <a:pt x="3123641" y="134389"/>
                </a:lnTo>
                <a:lnTo>
                  <a:pt x="3072768" y="134407"/>
                </a:lnTo>
                <a:lnTo>
                  <a:pt x="3021895" y="134426"/>
                </a:lnTo>
                <a:lnTo>
                  <a:pt x="2971021" y="134446"/>
                </a:lnTo>
                <a:lnTo>
                  <a:pt x="2920148" y="134467"/>
                </a:lnTo>
                <a:lnTo>
                  <a:pt x="2869275" y="134489"/>
                </a:lnTo>
                <a:lnTo>
                  <a:pt x="2818401" y="134512"/>
                </a:lnTo>
                <a:lnTo>
                  <a:pt x="2767528" y="134535"/>
                </a:lnTo>
                <a:lnTo>
                  <a:pt x="2716655" y="134560"/>
                </a:lnTo>
                <a:lnTo>
                  <a:pt x="2665781" y="134585"/>
                </a:lnTo>
                <a:lnTo>
                  <a:pt x="2614908" y="134611"/>
                </a:lnTo>
                <a:lnTo>
                  <a:pt x="2564035" y="134637"/>
                </a:lnTo>
                <a:lnTo>
                  <a:pt x="2513161" y="134664"/>
                </a:lnTo>
                <a:lnTo>
                  <a:pt x="2462288" y="134692"/>
                </a:lnTo>
                <a:lnTo>
                  <a:pt x="2411415" y="134721"/>
                </a:lnTo>
                <a:lnTo>
                  <a:pt x="2360541" y="134750"/>
                </a:lnTo>
                <a:lnTo>
                  <a:pt x="2309668" y="134780"/>
                </a:lnTo>
                <a:lnTo>
                  <a:pt x="2258795" y="134811"/>
                </a:lnTo>
                <a:lnTo>
                  <a:pt x="2207921" y="134842"/>
                </a:lnTo>
                <a:lnTo>
                  <a:pt x="2157048" y="134873"/>
                </a:lnTo>
                <a:lnTo>
                  <a:pt x="2106175" y="134905"/>
                </a:lnTo>
                <a:lnTo>
                  <a:pt x="2055301" y="134938"/>
                </a:lnTo>
                <a:lnTo>
                  <a:pt x="2004428" y="134971"/>
                </a:lnTo>
                <a:lnTo>
                  <a:pt x="1953555" y="135005"/>
                </a:lnTo>
                <a:lnTo>
                  <a:pt x="1902681" y="135039"/>
                </a:lnTo>
                <a:lnTo>
                  <a:pt x="1851808" y="135073"/>
                </a:lnTo>
                <a:lnTo>
                  <a:pt x="1800935" y="135108"/>
                </a:lnTo>
                <a:lnTo>
                  <a:pt x="1750061" y="135143"/>
                </a:lnTo>
                <a:lnTo>
                  <a:pt x="1699188" y="135178"/>
                </a:lnTo>
                <a:lnTo>
                  <a:pt x="1648315" y="135214"/>
                </a:lnTo>
                <a:lnTo>
                  <a:pt x="1597441" y="135250"/>
                </a:lnTo>
                <a:lnTo>
                  <a:pt x="1546568" y="135287"/>
                </a:lnTo>
                <a:lnTo>
                  <a:pt x="1495695" y="135323"/>
                </a:lnTo>
                <a:lnTo>
                  <a:pt x="1444821" y="135360"/>
                </a:lnTo>
                <a:lnTo>
                  <a:pt x="1393948" y="135397"/>
                </a:lnTo>
                <a:lnTo>
                  <a:pt x="1343075" y="135434"/>
                </a:lnTo>
                <a:lnTo>
                  <a:pt x="1292201" y="135472"/>
                </a:lnTo>
                <a:lnTo>
                  <a:pt x="1241328" y="135509"/>
                </a:lnTo>
                <a:lnTo>
                  <a:pt x="1190455" y="135547"/>
                </a:lnTo>
                <a:lnTo>
                  <a:pt x="1139581" y="135584"/>
                </a:lnTo>
                <a:lnTo>
                  <a:pt x="1088708" y="135622"/>
                </a:lnTo>
                <a:lnTo>
                  <a:pt x="1037835" y="135660"/>
                </a:lnTo>
                <a:lnTo>
                  <a:pt x="986961" y="135698"/>
                </a:lnTo>
                <a:lnTo>
                  <a:pt x="936088" y="135736"/>
                </a:lnTo>
                <a:lnTo>
                  <a:pt x="885215" y="135773"/>
                </a:lnTo>
                <a:lnTo>
                  <a:pt x="834341" y="135811"/>
                </a:lnTo>
                <a:lnTo>
                  <a:pt x="783468" y="135849"/>
                </a:lnTo>
                <a:lnTo>
                  <a:pt x="732595" y="135886"/>
                </a:lnTo>
                <a:lnTo>
                  <a:pt x="681721" y="135924"/>
                </a:lnTo>
                <a:lnTo>
                  <a:pt x="630848" y="135961"/>
                </a:lnTo>
                <a:lnTo>
                  <a:pt x="579975" y="135998"/>
                </a:lnTo>
                <a:lnTo>
                  <a:pt x="529101" y="136035"/>
                </a:lnTo>
                <a:lnTo>
                  <a:pt x="478228" y="136072"/>
                </a:lnTo>
                <a:lnTo>
                  <a:pt x="427355" y="136109"/>
                </a:lnTo>
                <a:lnTo>
                  <a:pt x="376481" y="136145"/>
                </a:lnTo>
                <a:lnTo>
                  <a:pt x="325608" y="136181"/>
                </a:lnTo>
                <a:lnTo>
                  <a:pt x="274735" y="136216"/>
                </a:lnTo>
                <a:lnTo>
                  <a:pt x="223861" y="136252"/>
                </a:lnTo>
                <a:lnTo>
                  <a:pt x="172988" y="136287"/>
                </a:lnTo>
                <a:lnTo>
                  <a:pt x="122115" y="136321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9" name="CustomShape 8"/>
          <p:cNvSpPr/>
          <p:nvPr/>
        </p:nvSpPr>
        <p:spPr>
          <a:xfrm>
            <a:off x="1128240" y="3827160"/>
            <a:ext cx="774720" cy="758880"/>
          </a:xfrm>
          <a:custGeom>
            <a:avLst/>
            <a:gdLst/>
            <a:ahLst/>
            <a:cxnLst/>
            <a:rect l="l" t="t" r="r" b="b"/>
            <a:pathLst>
              <a:path w="775969" h="760095">
                <a:moveTo>
                  <a:pt x="539915" y="347154"/>
                </a:moveTo>
                <a:lnTo>
                  <a:pt x="600266" y="347152"/>
                </a:lnTo>
                <a:lnTo>
                  <a:pt x="641002" y="346886"/>
                </a:lnTo>
                <a:lnTo>
                  <a:pt x="678902" y="330010"/>
                </a:lnTo>
                <a:lnTo>
                  <a:pt x="684162" y="265431"/>
                </a:lnTo>
                <a:lnTo>
                  <a:pt x="684098" y="205536"/>
                </a:lnTo>
                <a:lnTo>
                  <a:pt x="683840" y="147620"/>
                </a:lnTo>
                <a:lnTo>
                  <a:pt x="660264" y="94273"/>
                </a:lnTo>
                <a:lnTo>
                  <a:pt x="570826" y="87185"/>
                </a:lnTo>
                <a:lnTo>
                  <a:pt x="507537" y="86950"/>
                </a:lnTo>
                <a:lnTo>
                  <a:pt x="464246" y="87261"/>
                </a:lnTo>
                <a:lnTo>
                  <a:pt x="437200" y="91637"/>
                </a:lnTo>
                <a:lnTo>
                  <a:pt x="422645" y="103598"/>
                </a:lnTo>
                <a:lnTo>
                  <a:pt x="416826" y="126660"/>
                </a:lnTo>
                <a:lnTo>
                  <a:pt x="415990" y="164344"/>
                </a:lnTo>
                <a:lnTo>
                  <a:pt x="416382" y="220167"/>
                </a:lnTo>
                <a:lnTo>
                  <a:pt x="415847" y="279383"/>
                </a:lnTo>
                <a:lnTo>
                  <a:pt x="417771" y="316680"/>
                </a:lnTo>
                <a:lnTo>
                  <a:pt x="426646" y="337081"/>
                </a:lnTo>
                <a:lnTo>
                  <a:pt x="446967" y="345612"/>
                </a:lnTo>
                <a:lnTo>
                  <a:pt x="483225" y="347295"/>
                </a:lnTo>
                <a:lnTo>
                  <a:pt x="539915" y="347154"/>
                </a:lnTo>
                <a:close/>
                <a:moveTo>
                  <a:pt x="682307" y="623582"/>
                </a:moveTo>
                <a:lnTo>
                  <a:pt x="682602" y="590073"/>
                </a:lnTo>
                <a:lnTo>
                  <a:pt x="682763" y="556555"/>
                </a:lnTo>
                <a:lnTo>
                  <a:pt x="683387" y="523070"/>
                </a:lnTo>
                <a:lnTo>
                  <a:pt x="685076" y="489661"/>
                </a:lnTo>
                <a:lnTo>
                  <a:pt x="683746" y="455974"/>
                </a:lnTo>
                <a:lnTo>
                  <a:pt x="672877" y="432841"/>
                </a:lnTo>
                <a:lnTo>
                  <a:pt x="650636" y="419823"/>
                </a:lnTo>
                <a:lnTo>
                  <a:pt x="615188" y="416483"/>
                </a:lnTo>
                <a:lnTo>
                  <a:pt x="556529" y="417438"/>
                </a:lnTo>
                <a:lnTo>
                  <a:pt x="510535" y="417177"/>
                </a:lnTo>
                <a:lnTo>
                  <a:pt x="450485" y="419283"/>
                </a:lnTo>
                <a:lnTo>
                  <a:pt x="417574" y="452529"/>
                </a:lnTo>
                <a:lnTo>
                  <a:pt x="415798" y="477907"/>
                </a:lnTo>
                <a:lnTo>
                  <a:pt x="416098" y="513046"/>
                </a:lnTo>
                <a:lnTo>
                  <a:pt x="416962" y="559516"/>
                </a:lnTo>
                <a:lnTo>
                  <a:pt x="416877" y="618883"/>
                </a:lnTo>
                <a:lnTo>
                  <a:pt x="417132" y="625530"/>
                </a:lnTo>
                <a:lnTo>
                  <a:pt x="417906" y="632190"/>
                </a:lnTo>
                <a:lnTo>
                  <a:pt x="418899" y="638854"/>
                </a:lnTo>
                <a:lnTo>
                  <a:pt x="419811" y="645515"/>
                </a:lnTo>
                <a:lnTo>
                  <a:pt x="469172" y="666402"/>
                </a:lnTo>
                <a:lnTo>
                  <a:pt x="519647" y="672890"/>
                </a:lnTo>
                <a:lnTo>
                  <a:pt x="570781" y="670723"/>
                </a:lnTo>
                <a:lnTo>
                  <a:pt x="622121" y="665644"/>
                </a:lnTo>
                <a:lnTo>
                  <a:pt x="673214" y="663397"/>
                </a:lnTo>
                <a:lnTo>
                  <a:pt x="675363" y="659151"/>
                </a:lnTo>
                <a:lnTo>
                  <a:pt x="677646" y="648709"/>
                </a:lnTo>
                <a:lnTo>
                  <a:pt x="679986" y="635658"/>
                </a:lnTo>
                <a:lnTo>
                  <a:pt x="682307" y="623582"/>
                </a:lnTo>
                <a:close/>
                <a:moveTo>
                  <a:pt x="106260" y="281152"/>
                </a:moveTo>
                <a:lnTo>
                  <a:pt x="104315" y="309644"/>
                </a:lnTo>
                <a:lnTo>
                  <a:pt x="110259" y="331657"/>
                </a:lnTo>
                <a:lnTo>
                  <a:pt x="127508" y="345092"/>
                </a:lnTo>
                <a:lnTo>
                  <a:pt x="159473" y="347852"/>
                </a:lnTo>
                <a:lnTo>
                  <a:pt x="191028" y="345670"/>
                </a:lnTo>
                <a:lnTo>
                  <a:pt x="222727" y="344538"/>
                </a:lnTo>
                <a:lnTo>
                  <a:pt x="254362" y="344949"/>
                </a:lnTo>
                <a:lnTo>
                  <a:pt x="285724" y="347395"/>
                </a:lnTo>
                <a:lnTo>
                  <a:pt x="327175" y="346410"/>
                </a:lnTo>
                <a:lnTo>
                  <a:pt x="352471" y="332131"/>
                </a:lnTo>
                <a:lnTo>
                  <a:pt x="363100" y="305035"/>
                </a:lnTo>
                <a:lnTo>
                  <a:pt x="360553" y="265595"/>
                </a:lnTo>
                <a:lnTo>
                  <a:pt x="361051" y="240778"/>
                </a:lnTo>
                <a:lnTo>
                  <a:pt x="361365" y="215939"/>
                </a:lnTo>
                <a:lnTo>
                  <a:pt x="362242" y="191169"/>
                </a:lnTo>
                <a:lnTo>
                  <a:pt x="364426" y="166560"/>
                </a:lnTo>
                <a:lnTo>
                  <a:pt x="363364" y="126138"/>
                </a:lnTo>
                <a:lnTo>
                  <a:pt x="348426" y="101477"/>
                </a:lnTo>
                <a:lnTo>
                  <a:pt x="320640" y="89120"/>
                </a:lnTo>
                <a:lnTo>
                  <a:pt x="281038" y="85610"/>
                </a:lnTo>
                <a:lnTo>
                  <a:pt x="214084" y="85783"/>
                </a:lnTo>
                <a:lnTo>
                  <a:pt x="166068" y="89299"/>
                </a:lnTo>
                <a:lnTo>
                  <a:pt x="114884" y="119520"/>
                </a:lnTo>
                <a:lnTo>
                  <a:pt x="103555" y="202587"/>
                </a:lnTo>
                <a:lnTo>
                  <a:pt x="105359" y="272160"/>
                </a:lnTo>
                <a:lnTo>
                  <a:pt x="105460" y="275170"/>
                </a:lnTo>
                <a:lnTo>
                  <a:pt x="105956" y="278155"/>
                </a:lnTo>
                <a:lnTo>
                  <a:pt x="106260" y="281152"/>
                </a:lnTo>
                <a:close/>
                <a:moveTo>
                  <a:pt x="106133" y="551789"/>
                </a:moveTo>
                <a:lnTo>
                  <a:pt x="105690" y="580573"/>
                </a:lnTo>
                <a:lnTo>
                  <a:pt x="103041" y="609738"/>
                </a:lnTo>
                <a:lnTo>
                  <a:pt x="105469" y="637823"/>
                </a:lnTo>
                <a:lnTo>
                  <a:pt x="120256" y="663371"/>
                </a:lnTo>
                <a:lnTo>
                  <a:pt x="151225" y="672037"/>
                </a:lnTo>
                <a:lnTo>
                  <a:pt x="206769" y="672034"/>
                </a:lnTo>
                <a:lnTo>
                  <a:pt x="271122" y="665348"/>
                </a:lnTo>
                <a:lnTo>
                  <a:pt x="328519" y="653967"/>
                </a:lnTo>
                <a:lnTo>
                  <a:pt x="363194" y="639876"/>
                </a:lnTo>
                <a:lnTo>
                  <a:pt x="371411" y="598161"/>
                </a:lnTo>
                <a:lnTo>
                  <a:pt x="371286" y="556072"/>
                </a:lnTo>
                <a:lnTo>
                  <a:pt x="368914" y="513864"/>
                </a:lnTo>
                <a:lnTo>
                  <a:pt x="370395" y="471792"/>
                </a:lnTo>
                <a:lnTo>
                  <a:pt x="362203" y="431830"/>
                </a:lnTo>
                <a:lnTo>
                  <a:pt x="295860" y="415907"/>
                </a:lnTo>
                <a:lnTo>
                  <a:pt x="239764" y="411592"/>
                </a:lnTo>
                <a:lnTo>
                  <a:pt x="184414" y="414142"/>
                </a:lnTo>
                <a:lnTo>
                  <a:pt x="131102" y="425107"/>
                </a:lnTo>
                <a:lnTo>
                  <a:pt x="104472" y="445858"/>
                </a:lnTo>
                <a:lnTo>
                  <a:pt x="99910" y="478332"/>
                </a:lnTo>
                <a:lnTo>
                  <a:pt x="104702" y="515864"/>
                </a:lnTo>
                <a:lnTo>
                  <a:pt x="106133" y="551789"/>
                </a:lnTo>
                <a:close/>
                <a:moveTo>
                  <a:pt x="379107" y="761"/>
                </a:moveTo>
                <a:lnTo>
                  <a:pt x="431739" y="890"/>
                </a:lnTo>
                <a:lnTo>
                  <a:pt x="484376" y="1157"/>
                </a:lnTo>
                <a:lnTo>
                  <a:pt x="537011" y="1381"/>
                </a:lnTo>
                <a:lnTo>
                  <a:pt x="589641" y="1382"/>
                </a:lnTo>
                <a:lnTo>
                  <a:pt x="642261" y="982"/>
                </a:lnTo>
                <a:lnTo>
                  <a:pt x="694867" y="0"/>
                </a:lnTo>
                <a:lnTo>
                  <a:pt x="731463" y="2990"/>
                </a:lnTo>
                <a:lnTo>
                  <a:pt x="756793" y="15476"/>
                </a:lnTo>
                <a:lnTo>
                  <a:pt x="771359" y="39499"/>
                </a:lnTo>
                <a:lnTo>
                  <a:pt x="775665" y="77101"/>
                </a:lnTo>
                <a:lnTo>
                  <a:pt x="774981" y="127484"/>
                </a:lnTo>
                <a:lnTo>
                  <a:pt x="774397" y="177869"/>
                </a:lnTo>
                <a:lnTo>
                  <a:pt x="773909" y="228256"/>
                </a:lnTo>
                <a:lnTo>
                  <a:pt x="773515" y="278646"/>
                </a:lnTo>
                <a:lnTo>
                  <a:pt x="773212" y="329037"/>
                </a:lnTo>
                <a:lnTo>
                  <a:pt x="772999" y="379429"/>
                </a:lnTo>
                <a:lnTo>
                  <a:pt x="772873" y="429823"/>
                </a:lnTo>
                <a:lnTo>
                  <a:pt x="772832" y="480216"/>
                </a:lnTo>
                <a:lnTo>
                  <a:pt x="772873" y="530610"/>
                </a:lnTo>
                <a:lnTo>
                  <a:pt x="772994" y="581003"/>
                </a:lnTo>
                <a:lnTo>
                  <a:pt x="773193" y="631395"/>
                </a:lnTo>
                <a:lnTo>
                  <a:pt x="773468" y="681786"/>
                </a:lnTo>
                <a:lnTo>
                  <a:pt x="769113" y="718845"/>
                </a:lnTo>
                <a:lnTo>
                  <a:pt x="754862" y="743102"/>
                </a:lnTo>
                <a:lnTo>
                  <a:pt x="729762" y="756224"/>
                </a:lnTo>
                <a:lnTo>
                  <a:pt x="692861" y="759879"/>
                </a:lnTo>
                <a:lnTo>
                  <a:pt x="641723" y="759298"/>
                </a:lnTo>
                <a:lnTo>
                  <a:pt x="590582" y="758792"/>
                </a:lnTo>
                <a:lnTo>
                  <a:pt x="539439" y="758366"/>
                </a:lnTo>
                <a:lnTo>
                  <a:pt x="488295" y="758025"/>
                </a:lnTo>
                <a:lnTo>
                  <a:pt x="437149" y="757776"/>
                </a:lnTo>
                <a:lnTo>
                  <a:pt x="386003" y="757624"/>
                </a:lnTo>
                <a:lnTo>
                  <a:pt x="334857" y="757575"/>
                </a:lnTo>
                <a:lnTo>
                  <a:pt x="283712" y="757634"/>
                </a:lnTo>
                <a:lnTo>
                  <a:pt x="232567" y="757807"/>
                </a:lnTo>
                <a:lnTo>
                  <a:pt x="181425" y="758099"/>
                </a:lnTo>
                <a:lnTo>
                  <a:pt x="130284" y="758517"/>
                </a:lnTo>
                <a:lnTo>
                  <a:pt x="79146" y="759066"/>
                </a:lnTo>
                <a:lnTo>
                  <a:pt x="41873" y="755359"/>
                </a:lnTo>
                <a:lnTo>
                  <a:pt x="17421" y="742165"/>
                </a:lnTo>
                <a:lnTo>
                  <a:pt x="4137" y="717946"/>
                </a:lnTo>
                <a:lnTo>
                  <a:pt x="368" y="681164"/>
                </a:lnTo>
                <a:lnTo>
                  <a:pt x="841" y="630782"/>
                </a:lnTo>
                <a:lnTo>
                  <a:pt x="1231" y="580398"/>
                </a:lnTo>
                <a:lnTo>
                  <a:pt x="1535" y="530013"/>
                </a:lnTo>
                <a:lnTo>
                  <a:pt x="1751" y="479627"/>
                </a:lnTo>
                <a:lnTo>
                  <a:pt x="1876" y="429240"/>
                </a:lnTo>
                <a:lnTo>
                  <a:pt x="1908" y="378853"/>
                </a:lnTo>
                <a:lnTo>
                  <a:pt x="1843" y="328466"/>
                </a:lnTo>
                <a:lnTo>
                  <a:pt x="1681" y="278079"/>
                </a:lnTo>
                <a:lnTo>
                  <a:pt x="1418" y="227693"/>
                </a:lnTo>
                <a:lnTo>
                  <a:pt x="1052" y="177308"/>
                </a:lnTo>
                <a:lnTo>
                  <a:pt x="580" y="126924"/>
                </a:lnTo>
                <a:lnTo>
                  <a:pt x="0" y="76542"/>
                </a:lnTo>
                <a:lnTo>
                  <a:pt x="4471" y="38708"/>
                </a:lnTo>
                <a:lnTo>
                  <a:pt x="19283" y="15086"/>
                </a:lnTo>
                <a:lnTo>
                  <a:pt x="44789" y="3224"/>
                </a:lnTo>
                <a:lnTo>
                  <a:pt x="81343" y="673"/>
                </a:lnTo>
                <a:lnTo>
                  <a:pt x="130942" y="1794"/>
                </a:lnTo>
                <a:lnTo>
                  <a:pt x="180560" y="2248"/>
                </a:lnTo>
                <a:lnTo>
                  <a:pt x="230192" y="2241"/>
                </a:lnTo>
                <a:lnTo>
                  <a:pt x="279831" y="1980"/>
                </a:lnTo>
                <a:lnTo>
                  <a:pt x="329471" y="1672"/>
                </a:lnTo>
                <a:lnTo>
                  <a:pt x="379107" y="1523"/>
                </a:lnTo>
                <a:lnTo>
                  <a:pt x="379107" y="761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0" name="CustomShape 9"/>
          <p:cNvSpPr/>
          <p:nvPr/>
        </p:nvSpPr>
        <p:spPr>
          <a:xfrm>
            <a:off x="4076640" y="3821760"/>
            <a:ext cx="774720" cy="758880"/>
          </a:xfrm>
          <a:custGeom>
            <a:avLst/>
            <a:gdLst/>
            <a:ahLst/>
            <a:cxnLst/>
            <a:rect l="l" t="t" r="r" b="b"/>
            <a:pathLst>
              <a:path w="775970" h="760095">
                <a:moveTo>
                  <a:pt x="539915" y="347154"/>
                </a:moveTo>
                <a:lnTo>
                  <a:pt x="600266" y="347152"/>
                </a:lnTo>
                <a:lnTo>
                  <a:pt x="641002" y="346886"/>
                </a:lnTo>
                <a:lnTo>
                  <a:pt x="678902" y="330010"/>
                </a:lnTo>
                <a:lnTo>
                  <a:pt x="684162" y="265431"/>
                </a:lnTo>
                <a:lnTo>
                  <a:pt x="684098" y="205536"/>
                </a:lnTo>
                <a:lnTo>
                  <a:pt x="683840" y="147620"/>
                </a:lnTo>
                <a:lnTo>
                  <a:pt x="660264" y="94273"/>
                </a:lnTo>
                <a:lnTo>
                  <a:pt x="570826" y="87185"/>
                </a:lnTo>
                <a:lnTo>
                  <a:pt x="507537" y="86950"/>
                </a:lnTo>
                <a:lnTo>
                  <a:pt x="464246" y="87261"/>
                </a:lnTo>
                <a:lnTo>
                  <a:pt x="437200" y="91636"/>
                </a:lnTo>
                <a:lnTo>
                  <a:pt x="422645" y="103595"/>
                </a:lnTo>
                <a:lnTo>
                  <a:pt x="416826" y="126656"/>
                </a:lnTo>
                <a:lnTo>
                  <a:pt x="415990" y="164336"/>
                </a:lnTo>
                <a:lnTo>
                  <a:pt x="416382" y="220154"/>
                </a:lnTo>
                <a:lnTo>
                  <a:pt x="415847" y="279375"/>
                </a:lnTo>
                <a:lnTo>
                  <a:pt x="417771" y="316676"/>
                </a:lnTo>
                <a:lnTo>
                  <a:pt x="426646" y="337080"/>
                </a:lnTo>
                <a:lnTo>
                  <a:pt x="446967" y="345611"/>
                </a:lnTo>
                <a:lnTo>
                  <a:pt x="483225" y="347295"/>
                </a:lnTo>
                <a:lnTo>
                  <a:pt x="539915" y="347154"/>
                </a:lnTo>
                <a:close/>
                <a:moveTo>
                  <a:pt x="682307" y="623582"/>
                </a:moveTo>
                <a:lnTo>
                  <a:pt x="682602" y="590073"/>
                </a:lnTo>
                <a:lnTo>
                  <a:pt x="682763" y="556555"/>
                </a:lnTo>
                <a:lnTo>
                  <a:pt x="683387" y="523070"/>
                </a:lnTo>
                <a:lnTo>
                  <a:pt x="685076" y="489661"/>
                </a:lnTo>
                <a:lnTo>
                  <a:pt x="683746" y="455974"/>
                </a:lnTo>
                <a:lnTo>
                  <a:pt x="672877" y="432841"/>
                </a:lnTo>
                <a:lnTo>
                  <a:pt x="650636" y="419823"/>
                </a:lnTo>
                <a:lnTo>
                  <a:pt x="615187" y="416483"/>
                </a:lnTo>
                <a:lnTo>
                  <a:pt x="556529" y="417435"/>
                </a:lnTo>
                <a:lnTo>
                  <a:pt x="510535" y="417172"/>
                </a:lnTo>
                <a:lnTo>
                  <a:pt x="450485" y="419274"/>
                </a:lnTo>
                <a:lnTo>
                  <a:pt x="417574" y="452520"/>
                </a:lnTo>
                <a:lnTo>
                  <a:pt x="415798" y="477899"/>
                </a:lnTo>
                <a:lnTo>
                  <a:pt x="416098" y="513041"/>
                </a:lnTo>
                <a:lnTo>
                  <a:pt x="416962" y="559513"/>
                </a:lnTo>
                <a:lnTo>
                  <a:pt x="416877" y="618883"/>
                </a:lnTo>
                <a:lnTo>
                  <a:pt x="417132" y="625529"/>
                </a:lnTo>
                <a:lnTo>
                  <a:pt x="417906" y="632185"/>
                </a:lnTo>
                <a:lnTo>
                  <a:pt x="418899" y="638848"/>
                </a:lnTo>
                <a:lnTo>
                  <a:pt x="419811" y="645515"/>
                </a:lnTo>
                <a:lnTo>
                  <a:pt x="469172" y="666400"/>
                </a:lnTo>
                <a:lnTo>
                  <a:pt x="519647" y="672886"/>
                </a:lnTo>
                <a:lnTo>
                  <a:pt x="570781" y="670718"/>
                </a:lnTo>
                <a:lnTo>
                  <a:pt x="622121" y="665640"/>
                </a:lnTo>
                <a:lnTo>
                  <a:pt x="673214" y="663397"/>
                </a:lnTo>
                <a:lnTo>
                  <a:pt x="675363" y="659151"/>
                </a:lnTo>
                <a:lnTo>
                  <a:pt x="677646" y="648709"/>
                </a:lnTo>
                <a:lnTo>
                  <a:pt x="679986" y="635658"/>
                </a:lnTo>
                <a:lnTo>
                  <a:pt x="682307" y="623582"/>
                </a:lnTo>
                <a:close/>
                <a:moveTo>
                  <a:pt x="106260" y="281139"/>
                </a:moveTo>
                <a:lnTo>
                  <a:pt x="104315" y="309639"/>
                </a:lnTo>
                <a:lnTo>
                  <a:pt x="110259" y="331655"/>
                </a:lnTo>
                <a:lnTo>
                  <a:pt x="127508" y="345092"/>
                </a:lnTo>
                <a:lnTo>
                  <a:pt x="159473" y="347852"/>
                </a:lnTo>
                <a:lnTo>
                  <a:pt x="191028" y="345665"/>
                </a:lnTo>
                <a:lnTo>
                  <a:pt x="222727" y="344533"/>
                </a:lnTo>
                <a:lnTo>
                  <a:pt x="254362" y="344947"/>
                </a:lnTo>
                <a:lnTo>
                  <a:pt x="285724" y="347395"/>
                </a:lnTo>
                <a:lnTo>
                  <a:pt x="327175" y="346410"/>
                </a:lnTo>
                <a:lnTo>
                  <a:pt x="352471" y="332130"/>
                </a:lnTo>
                <a:lnTo>
                  <a:pt x="363100" y="305029"/>
                </a:lnTo>
                <a:lnTo>
                  <a:pt x="360552" y="265582"/>
                </a:lnTo>
                <a:lnTo>
                  <a:pt x="361051" y="240773"/>
                </a:lnTo>
                <a:lnTo>
                  <a:pt x="361365" y="215938"/>
                </a:lnTo>
                <a:lnTo>
                  <a:pt x="362242" y="191169"/>
                </a:lnTo>
                <a:lnTo>
                  <a:pt x="364426" y="166560"/>
                </a:lnTo>
                <a:lnTo>
                  <a:pt x="363364" y="126133"/>
                </a:lnTo>
                <a:lnTo>
                  <a:pt x="348426" y="101472"/>
                </a:lnTo>
                <a:lnTo>
                  <a:pt x="320640" y="89118"/>
                </a:lnTo>
                <a:lnTo>
                  <a:pt x="281038" y="85610"/>
                </a:lnTo>
                <a:lnTo>
                  <a:pt x="214084" y="85782"/>
                </a:lnTo>
                <a:lnTo>
                  <a:pt x="166068" y="89297"/>
                </a:lnTo>
                <a:lnTo>
                  <a:pt x="114884" y="119515"/>
                </a:lnTo>
                <a:lnTo>
                  <a:pt x="103555" y="202583"/>
                </a:lnTo>
                <a:lnTo>
                  <a:pt x="105359" y="272160"/>
                </a:lnTo>
                <a:lnTo>
                  <a:pt x="105460" y="275170"/>
                </a:lnTo>
                <a:lnTo>
                  <a:pt x="105956" y="278155"/>
                </a:lnTo>
                <a:lnTo>
                  <a:pt x="106260" y="281139"/>
                </a:lnTo>
                <a:close/>
                <a:moveTo>
                  <a:pt x="106133" y="551789"/>
                </a:moveTo>
                <a:lnTo>
                  <a:pt x="105690" y="580573"/>
                </a:lnTo>
                <a:lnTo>
                  <a:pt x="103041" y="609738"/>
                </a:lnTo>
                <a:lnTo>
                  <a:pt x="105469" y="637823"/>
                </a:lnTo>
                <a:lnTo>
                  <a:pt x="120256" y="663371"/>
                </a:lnTo>
                <a:lnTo>
                  <a:pt x="151225" y="672037"/>
                </a:lnTo>
                <a:lnTo>
                  <a:pt x="206769" y="672034"/>
                </a:lnTo>
                <a:lnTo>
                  <a:pt x="271122" y="665348"/>
                </a:lnTo>
                <a:lnTo>
                  <a:pt x="328519" y="653967"/>
                </a:lnTo>
                <a:lnTo>
                  <a:pt x="363194" y="639876"/>
                </a:lnTo>
                <a:lnTo>
                  <a:pt x="371411" y="598159"/>
                </a:lnTo>
                <a:lnTo>
                  <a:pt x="371286" y="556067"/>
                </a:lnTo>
                <a:lnTo>
                  <a:pt x="368914" y="513859"/>
                </a:lnTo>
                <a:lnTo>
                  <a:pt x="370395" y="471792"/>
                </a:lnTo>
                <a:lnTo>
                  <a:pt x="362203" y="431830"/>
                </a:lnTo>
                <a:lnTo>
                  <a:pt x="295860" y="415907"/>
                </a:lnTo>
                <a:lnTo>
                  <a:pt x="239764" y="411592"/>
                </a:lnTo>
                <a:lnTo>
                  <a:pt x="184414" y="414142"/>
                </a:lnTo>
                <a:lnTo>
                  <a:pt x="131102" y="425107"/>
                </a:lnTo>
                <a:lnTo>
                  <a:pt x="104472" y="445858"/>
                </a:lnTo>
                <a:lnTo>
                  <a:pt x="99910" y="478332"/>
                </a:lnTo>
                <a:lnTo>
                  <a:pt x="104702" y="515864"/>
                </a:lnTo>
                <a:lnTo>
                  <a:pt x="106133" y="551789"/>
                </a:lnTo>
                <a:close/>
                <a:moveTo>
                  <a:pt x="379107" y="761"/>
                </a:moveTo>
                <a:lnTo>
                  <a:pt x="431739" y="890"/>
                </a:lnTo>
                <a:lnTo>
                  <a:pt x="484376" y="1157"/>
                </a:lnTo>
                <a:lnTo>
                  <a:pt x="537011" y="1381"/>
                </a:lnTo>
                <a:lnTo>
                  <a:pt x="589641" y="1382"/>
                </a:lnTo>
                <a:lnTo>
                  <a:pt x="642261" y="982"/>
                </a:lnTo>
                <a:lnTo>
                  <a:pt x="694867" y="0"/>
                </a:lnTo>
                <a:lnTo>
                  <a:pt x="731463" y="2990"/>
                </a:lnTo>
                <a:lnTo>
                  <a:pt x="756792" y="15476"/>
                </a:lnTo>
                <a:lnTo>
                  <a:pt x="771359" y="39499"/>
                </a:lnTo>
                <a:lnTo>
                  <a:pt x="775665" y="77101"/>
                </a:lnTo>
                <a:lnTo>
                  <a:pt x="774981" y="127484"/>
                </a:lnTo>
                <a:lnTo>
                  <a:pt x="774397" y="177869"/>
                </a:lnTo>
                <a:lnTo>
                  <a:pt x="773909" y="228256"/>
                </a:lnTo>
                <a:lnTo>
                  <a:pt x="773515" y="278645"/>
                </a:lnTo>
                <a:lnTo>
                  <a:pt x="773212" y="329036"/>
                </a:lnTo>
                <a:lnTo>
                  <a:pt x="772999" y="379428"/>
                </a:lnTo>
                <a:lnTo>
                  <a:pt x="772873" y="429820"/>
                </a:lnTo>
                <a:lnTo>
                  <a:pt x="772832" y="480212"/>
                </a:lnTo>
                <a:lnTo>
                  <a:pt x="772873" y="530604"/>
                </a:lnTo>
                <a:lnTo>
                  <a:pt x="772994" y="580995"/>
                </a:lnTo>
                <a:lnTo>
                  <a:pt x="773193" y="631385"/>
                </a:lnTo>
                <a:lnTo>
                  <a:pt x="773468" y="681774"/>
                </a:lnTo>
                <a:lnTo>
                  <a:pt x="769113" y="718840"/>
                </a:lnTo>
                <a:lnTo>
                  <a:pt x="754862" y="743100"/>
                </a:lnTo>
                <a:lnTo>
                  <a:pt x="729762" y="756224"/>
                </a:lnTo>
                <a:lnTo>
                  <a:pt x="692861" y="759879"/>
                </a:lnTo>
                <a:lnTo>
                  <a:pt x="641723" y="759298"/>
                </a:lnTo>
                <a:lnTo>
                  <a:pt x="590582" y="758792"/>
                </a:lnTo>
                <a:lnTo>
                  <a:pt x="539439" y="758366"/>
                </a:lnTo>
                <a:lnTo>
                  <a:pt x="488295" y="758025"/>
                </a:lnTo>
                <a:lnTo>
                  <a:pt x="437150" y="757775"/>
                </a:lnTo>
                <a:lnTo>
                  <a:pt x="386005" y="757623"/>
                </a:lnTo>
                <a:lnTo>
                  <a:pt x="334860" y="757572"/>
                </a:lnTo>
                <a:lnTo>
                  <a:pt x="283716" y="757630"/>
                </a:lnTo>
                <a:lnTo>
                  <a:pt x="232573" y="757802"/>
                </a:lnTo>
                <a:lnTo>
                  <a:pt x="181432" y="758092"/>
                </a:lnTo>
                <a:lnTo>
                  <a:pt x="130294" y="758507"/>
                </a:lnTo>
                <a:lnTo>
                  <a:pt x="79159" y="759053"/>
                </a:lnTo>
                <a:lnTo>
                  <a:pt x="41878" y="755354"/>
                </a:lnTo>
                <a:lnTo>
                  <a:pt x="17422" y="742164"/>
                </a:lnTo>
                <a:lnTo>
                  <a:pt x="4137" y="717946"/>
                </a:lnTo>
                <a:lnTo>
                  <a:pt x="368" y="681164"/>
                </a:lnTo>
                <a:lnTo>
                  <a:pt x="841" y="630782"/>
                </a:lnTo>
                <a:lnTo>
                  <a:pt x="1231" y="580398"/>
                </a:lnTo>
                <a:lnTo>
                  <a:pt x="1535" y="530013"/>
                </a:lnTo>
                <a:lnTo>
                  <a:pt x="1751" y="479627"/>
                </a:lnTo>
                <a:lnTo>
                  <a:pt x="1876" y="429240"/>
                </a:lnTo>
                <a:lnTo>
                  <a:pt x="1908" y="378853"/>
                </a:lnTo>
                <a:lnTo>
                  <a:pt x="1843" y="328466"/>
                </a:lnTo>
                <a:lnTo>
                  <a:pt x="1681" y="278079"/>
                </a:lnTo>
                <a:lnTo>
                  <a:pt x="1418" y="227693"/>
                </a:lnTo>
                <a:lnTo>
                  <a:pt x="1052" y="177308"/>
                </a:lnTo>
                <a:lnTo>
                  <a:pt x="580" y="126924"/>
                </a:lnTo>
                <a:lnTo>
                  <a:pt x="0" y="76542"/>
                </a:lnTo>
                <a:lnTo>
                  <a:pt x="4471" y="38708"/>
                </a:lnTo>
                <a:lnTo>
                  <a:pt x="19283" y="15086"/>
                </a:lnTo>
                <a:lnTo>
                  <a:pt x="44789" y="3224"/>
                </a:lnTo>
                <a:lnTo>
                  <a:pt x="81343" y="673"/>
                </a:lnTo>
                <a:lnTo>
                  <a:pt x="130942" y="1790"/>
                </a:lnTo>
                <a:lnTo>
                  <a:pt x="180560" y="2242"/>
                </a:lnTo>
                <a:lnTo>
                  <a:pt x="230192" y="2236"/>
                </a:lnTo>
                <a:lnTo>
                  <a:pt x="279831" y="1977"/>
                </a:lnTo>
                <a:lnTo>
                  <a:pt x="329471" y="1671"/>
                </a:lnTo>
                <a:lnTo>
                  <a:pt x="379107" y="1523"/>
                </a:lnTo>
                <a:lnTo>
                  <a:pt x="379107" y="761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1" name="CustomShape 10"/>
          <p:cNvSpPr/>
          <p:nvPr/>
        </p:nvSpPr>
        <p:spPr>
          <a:xfrm>
            <a:off x="1168920" y="3808080"/>
            <a:ext cx="3682440" cy="360"/>
          </a:xfrm>
          <a:custGeom>
            <a:avLst/>
            <a:gdLst/>
            <a:ahLst/>
            <a:cxnLst/>
            <a:rect l="l" t="t" r="r" b="b"/>
            <a:pathLst>
              <a:path w="3683635">
                <a:moveTo>
                  <a:pt x="0" y="0"/>
                </a:moveTo>
                <a:lnTo>
                  <a:pt x="3683635" y="0"/>
                </a:lnTo>
              </a:path>
            </a:pathLst>
          </a:custGeom>
          <a:noFill/>
          <a:ln w="12600" cap="rnd">
            <a:solidFill>
              <a:srgbClr val="F04D5F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2" name="CustomShape 11"/>
          <p:cNvSpPr/>
          <p:nvPr/>
        </p:nvSpPr>
        <p:spPr>
          <a:xfrm>
            <a:off x="2150280" y="3807000"/>
            <a:ext cx="1616760" cy="1122840"/>
          </a:xfrm>
          <a:custGeom>
            <a:avLst/>
            <a:gdLst/>
            <a:ahLst/>
            <a:cxnLst/>
            <a:rect l="l" t="t" r="r" b="b"/>
            <a:pathLst>
              <a:path w="1617979" h="1123950">
                <a:moveTo>
                  <a:pt x="230441" y="6286"/>
                </a:moveTo>
                <a:lnTo>
                  <a:pt x="0" y="152539"/>
                </a:lnTo>
                <a:lnTo>
                  <a:pt x="0" y="1123708"/>
                </a:lnTo>
                <a:lnTo>
                  <a:pt x="230441" y="955878"/>
                </a:lnTo>
                <a:lnTo>
                  <a:pt x="230441" y="6286"/>
                </a:lnTo>
                <a:close/>
                <a:moveTo>
                  <a:pt x="1617484" y="0"/>
                </a:moveTo>
                <a:lnTo>
                  <a:pt x="1386674" y="146481"/>
                </a:lnTo>
                <a:lnTo>
                  <a:pt x="1386674" y="1119251"/>
                </a:lnTo>
                <a:lnTo>
                  <a:pt x="1617484" y="951141"/>
                </a:lnTo>
                <a:lnTo>
                  <a:pt x="1617484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93" name="object 16"/>
          <p:cNvPicPr/>
          <p:nvPr/>
        </p:nvPicPr>
        <p:blipFill>
          <a:blip r:embed="rId3"/>
          <a:stretch/>
        </p:blipFill>
        <p:spPr>
          <a:xfrm>
            <a:off x="6741720" y="2075760"/>
            <a:ext cx="2322000" cy="3473640"/>
          </a:xfrm>
          <a:prstGeom prst="rect">
            <a:avLst/>
          </a:prstGeom>
          <a:ln>
            <a:noFill/>
          </a:ln>
        </p:spPr>
      </p:pic>
      <p:sp>
        <p:nvSpPr>
          <p:cNvPr id="594" name="CustomShape 12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16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595" name="Line 13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6" name="Line 14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8" name="CustomShape 2"/>
          <p:cNvSpPr/>
          <p:nvPr/>
        </p:nvSpPr>
        <p:spPr>
          <a:xfrm>
            <a:off x="663840" y="2761200"/>
            <a:ext cx="505800" cy="316440"/>
          </a:xfrm>
          <a:custGeom>
            <a:avLst/>
            <a:gdLst/>
            <a:ahLst/>
            <a:cxnLst/>
            <a:rect l="l" t="t" r="r" b="b"/>
            <a:pathLst>
              <a:path w="506730" h="317500">
                <a:moveTo>
                  <a:pt x="506374" y="0"/>
                </a:moveTo>
                <a:lnTo>
                  <a:pt x="0" y="0"/>
                </a:lnTo>
                <a:lnTo>
                  <a:pt x="0" y="316890"/>
                </a:lnTo>
                <a:lnTo>
                  <a:pt x="506374" y="316890"/>
                </a:lnTo>
                <a:lnTo>
                  <a:pt x="506374" y="0"/>
                </a:lnTo>
                <a:close/>
              </a:path>
            </a:pathLst>
          </a:custGeom>
          <a:solidFill>
            <a:srgbClr val="FEC33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99" name="object 3"/>
          <p:cNvPicPr/>
          <p:nvPr/>
        </p:nvPicPr>
        <p:blipFill>
          <a:blip r:embed="rId2"/>
          <a:stretch/>
        </p:blipFill>
        <p:spPr>
          <a:xfrm>
            <a:off x="1357920" y="3233520"/>
            <a:ext cx="1069200" cy="743760"/>
          </a:xfrm>
          <a:prstGeom prst="rect">
            <a:avLst/>
          </a:prstGeom>
          <a:ln>
            <a:noFill/>
          </a:ln>
        </p:spPr>
      </p:pic>
      <p:sp>
        <p:nvSpPr>
          <p:cNvPr id="600" name="CustomShape 3"/>
          <p:cNvSpPr/>
          <p:nvPr/>
        </p:nvSpPr>
        <p:spPr>
          <a:xfrm>
            <a:off x="0" y="682200"/>
            <a:ext cx="4314240" cy="566640"/>
          </a:xfrm>
          <a:custGeom>
            <a:avLst/>
            <a:gdLst/>
            <a:ahLst/>
            <a:cxnLst/>
            <a:rect l="l" t="t" r="r" b="b"/>
            <a:pathLst>
              <a:path w="4315460" h="567690">
                <a:moveTo>
                  <a:pt x="4315434" y="0"/>
                </a:moveTo>
                <a:lnTo>
                  <a:pt x="0" y="0"/>
                </a:lnTo>
                <a:lnTo>
                  <a:pt x="0" y="567258"/>
                </a:lnTo>
                <a:lnTo>
                  <a:pt x="4250524" y="567258"/>
                </a:lnTo>
                <a:lnTo>
                  <a:pt x="3921112" y="277787"/>
                </a:lnTo>
                <a:lnTo>
                  <a:pt x="4315434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1" name="CustomShape 4"/>
          <p:cNvSpPr/>
          <p:nvPr/>
        </p:nvSpPr>
        <p:spPr>
          <a:xfrm>
            <a:off x="577800" y="72720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602" name="CustomShape 5"/>
          <p:cNvSpPr/>
          <p:nvPr/>
        </p:nvSpPr>
        <p:spPr>
          <a:xfrm>
            <a:off x="568440" y="1415160"/>
            <a:ext cx="161892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Первый</a:t>
            </a:r>
            <a:r>
              <a:rPr lang="ru-RU" sz="1800" b="1" strike="noStrike" spc="-5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этаж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603" name="object 10"/>
          <p:cNvPicPr/>
          <p:nvPr/>
        </p:nvPicPr>
        <p:blipFill>
          <a:blip r:embed="rId3"/>
          <a:stretch/>
        </p:blipFill>
        <p:spPr>
          <a:xfrm>
            <a:off x="6417000" y="1875240"/>
            <a:ext cx="3720600" cy="2568600"/>
          </a:xfrm>
          <a:prstGeom prst="rect">
            <a:avLst/>
          </a:prstGeom>
          <a:ln>
            <a:noFill/>
          </a:ln>
        </p:spPr>
      </p:pic>
      <p:sp>
        <p:nvSpPr>
          <p:cNvPr id="604" name="CustomShape 6"/>
          <p:cNvSpPr/>
          <p:nvPr/>
        </p:nvSpPr>
        <p:spPr>
          <a:xfrm>
            <a:off x="6309360" y="1790640"/>
            <a:ext cx="3945960" cy="122040"/>
          </a:xfrm>
          <a:custGeom>
            <a:avLst/>
            <a:gdLst/>
            <a:ahLst/>
            <a:cxnLst/>
            <a:rect l="l" t="t" r="r" b="b"/>
            <a:pathLst>
              <a:path w="3947159" h="123189">
                <a:moveTo>
                  <a:pt x="3943257" y="0"/>
                </a:moveTo>
                <a:lnTo>
                  <a:pt x="364" y="0"/>
                </a:lnTo>
                <a:lnTo>
                  <a:pt x="0" y="68491"/>
                </a:lnTo>
                <a:lnTo>
                  <a:pt x="11256" y="104066"/>
                </a:lnTo>
                <a:lnTo>
                  <a:pt x="44375" y="118196"/>
                </a:lnTo>
                <a:lnTo>
                  <a:pt x="109597" y="122351"/>
                </a:lnTo>
                <a:lnTo>
                  <a:pt x="2940326" y="120573"/>
                </a:lnTo>
                <a:lnTo>
                  <a:pt x="3832640" y="122745"/>
                </a:lnTo>
                <a:lnTo>
                  <a:pt x="3889469" y="121701"/>
                </a:lnTo>
                <a:lnTo>
                  <a:pt x="3928224" y="109808"/>
                </a:lnTo>
                <a:lnTo>
                  <a:pt x="3947162" y="85760"/>
                </a:lnTo>
                <a:lnTo>
                  <a:pt x="3944540" y="48247"/>
                </a:lnTo>
                <a:lnTo>
                  <a:pt x="3942314" y="36427"/>
                </a:lnTo>
                <a:lnTo>
                  <a:pt x="3942146" y="24347"/>
                </a:lnTo>
                <a:lnTo>
                  <a:pt x="3942854" y="12155"/>
                </a:lnTo>
                <a:lnTo>
                  <a:pt x="394325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5" name="CustomShape 7"/>
          <p:cNvSpPr/>
          <p:nvPr/>
        </p:nvSpPr>
        <p:spPr>
          <a:xfrm>
            <a:off x="6309360" y="1790640"/>
            <a:ext cx="3945960" cy="122040"/>
          </a:xfrm>
          <a:custGeom>
            <a:avLst/>
            <a:gdLst/>
            <a:ahLst/>
            <a:cxnLst/>
            <a:rect l="l" t="t" r="r" b="b"/>
            <a:pathLst>
              <a:path w="3947159" h="123189">
                <a:moveTo>
                  <a:pt x="109597" y="122351"/>
                </a:moveTo>
                <a:lnTo>
                  <a:pt x="44375" y="118196"/>
                </a:lnTo>
                <a:lnTo>
                  <a:pt x="11256" y="104066"/>
                </a:lnTo>
                <a:lnTo>
                  <a:pt x="0" y="68491"/>
                </a:lnTo>
                <a:lnTo>
                  <a:pt x="364" y="0"/>
                </a:lnTo>
                <a:lnTo>
                  <a:pt x="3943257" y="0"/>
                </a:lnTo>
                <a:lnTo>
                  <a:pt x="3942854" y="12155"/>
                </a:lnTo>
                <a:lnTo>
                  <a:pt x="3942146" y="24347"/>
                </a:lnTo>
                <a:lnTo>
                  <a:pt x="3942314" y="36427"/>
                </a:lnTo>
                <a:lnTo>
                  <a:pt x="3944540" y="48247"/>
                </a:lnTo>
                <a:lnTo>
                  <a:pt x="3947162" y="85760"/>
                </a:lnTo>
                <a:lnTo>
                  <a:pt x="3928224" y="109808"/>
                </a:lnTo>
                <a:lnTo>
                  <a:pt x="3889469" y="121701"/>
                </a:lnTo>
                <a:lnTo>
                  <a:pt x="3832640" y="122745"/>
                </a:lnTo>
                <a:lnTo>
                  <a:pt x="3783064" y="122612"/>
                </a:lnTo>
                <a:lnTo>
                  <a:pt x="3733488" y="122467"/>
                </a:lnTo>
                <a:lnTo>
                  <a:pt x="3683913" y="122313"/>
                </a:lnTo>
                <a:lnTo>
                  <a:pt x="3634338" y="122153"/>
                </a:lnTo>
                <a:lnTo>
                  <a:pt x="3584763" y="121989"/>
                </a:lnTo>
                <a:lnTo>
                  <a:pt x="3535189" y="121824"/>
                </a:lnTo>
                <a:lnTo>
                  <a:pt x="3485615" y="121658"/>
                </a:lnTo>
                <a:lnTo>
                  <a:pt x="3436042" y="121497"/>
                </a:lnTo>
                <a:lnTo>
                  <a:pt x="3386469" y="121340"/>
                </a:lnTo>
                <a:lnTo>
                  <a:pt x="3336896" y="121191"/>
                </a:lnTo>
                <a:lnTo>
                  <a:pt x="3287324" y="121053"/>
                </a:lnTo>
                <a:lnTo>
                  <a:pt x="3237752" y="120927"/>
                </a:lnTo>
                <a:lnTo>
                  <a:pt x="3188180" y="120817"/>
                </a:lnTo>
                <a:lnTo>
                  <a:pt x="3138608" y="120724"/>
                </a:lnTo>
                <a:lnTo>
                  <a:pt x="3089037" y="120650"/>
                </a:lnTo>
                <a:lnTo>
                  <a:pt x="3039466" y="120599"/>
                </a:lnTo>
                <a:lnTo>
                  <a:pt x="2989896" y="120573"/>
                </a:lnTo>
                <a:lnTo>
                  <a:pt x="2940326" y="120573"/>
                </a:lnTo>
                <a:lnTo>
                  <a:pt x="2889777" y="120588"/>
                </a:lnTo>
                <a:lnTo>
                  <a:pt x="2839228" y="120604"/>
                </a:lnTo>
                <a:lnTo>
                  <a:pt x="2788680" y="120621"/>
                </a:lnTo>
                <a:lnTo>
                  <a:pt x="2738131" y="120639"/>
                </a:lnTo>
                <a:lnTo>
                  <a:pt x="2687583" y="120659"/>
                </a:lnTo>
                <a:lnTo>
                  <a:pt x="2637034" y="120679"/>
                </a:lnTo>
                <a:lnTo>
                  <a:pt x="2586486" y="120700"/>
                </a:lnTo>
                <a:lnTo>
                  <a:pt x="2535937" y="120722"/>
                </a:lnTo>
                <a:lnTo>
                  <a:pt x="2485388" y="120746"/>
                </a:lnTo>
                <a:lnTo>
                  <a:pt x="2434840" y="120770"/>
                </a:lnTo>
                <a:lnTo>
                  <a:pt x="2384291" y="120795"/>
                </a:lnTo>
                <a:lnTo>
                  <a:pt x="2333742" y="120820"/>
                </a:lnTo>
                <a:lnTo>
                  <a:pt x="2283193" y="120847"/>
                </a:lnTo>
                <a:lnTo>
                  <a:pt x="2232645" y="120874"/>
                </a:lnTo>
                <a:lnTo>
                  <a:pt x="2182096" y="120902"/>
                </a:lnTo>
                <a:lnTo>
                  <a:pt x="2131547" y="120931"/>
                </a:lnTo>
                <a:lnTo>
                  <a:pt x="2080998" y="120961"/>
                </a:lnTo>
                <a:lnTo>
                  <a:pt x="2030450" y="120991"/>
                </a:lnTo>
                <a:lnTo>
                  <a:pt x="1979901" y="121022"/>
                </a:lnTo>
                <a:lnTo>
                  <a:pt x="1929352" y="121054"/>
                </a:lnTo>
                <a:lnTo>
                  <a:pt x="1878803" y="121086"/>
                </a:lnTo>
                <a:lnTo>
                  <a:pt x="1828254" y="121118"/>
                </a:lnTo>
                <a:lnTo>
                  <a:pt x="1777705" y="121151"/>
                </a:lnTo>
                <a:lnTo>
                  <a:pt x="1727157" y="121185"/>
                </a:lnTo>
                <a:lnTo>
                  <a:pt x="1676608" y="121219"/>
                </a:lnTo>
                <a:lnTo>
                  <a:pt x="1626059" y="121254"/>
                </a:lnTo>
                <a:lnTo>
                  <a:pt x="1575510" y="121289"/>
                </a:lnTo>
                <a:lnTo>
                  <a:pt x="1524961" y="121324"/>
                </a:lnTo>
                <a:lnTo>
                  <a:pt x="1474412" y="121360"/>
                </a:lnTo>
                <a:lnTo>
                  <a:pt x="1423864" y="121396"/>
                </a:lnTo>
                <a:lnTo>
                  <a:pt x="1373315" y="121432"/>
                </a:lnTo>
                <a:lnTo>
                  <a:pt x="1322766" y="121469"/>
                </a:lnTo>
                <a:lnTo>
                  <a:pt x="1272217" y="121506"/>
                </a:lnTo>
                <a:lnTo>
                  <a:pt x="1221668" y="121543"/>
                </a:lnTo>
                <a:lnTo>
                  <a:pt x="1171120" y="121580"/>
                </a:lnTo>
                <a:lnTo>
                  <a:pt x="1120571" y="121617"/>
                </a:lnTo>
                <a:lnTo>
                  <a:pt x="1070022" y="121655"/>
                </a:lnTo>
                <a:lnTo>
                  <a:pt x="1019473" y="121692"/>
                </a:lnTo>
                <a:lnTo>
                  <a:pt x="968924" y="121730"/>
                </a:lnTo>
                <a:lnTo>
                  <a:pt x="918376" y="121768"/>
                </a:lnTo>
                <a:lnTo>
                  <a:pt x="867827" y="121805"/>
                </a:lnTo>
                <a:lnTo>
                  <a:pt x="817278" y="121843"/>
                </a:lnTo>
                <a:lnTo>
                  <a:pt x="766729" y="121881"/>
                </a:lnTo>
                <a:lnTo>
                  <a:pt x="716181" y="121918"/>
                </a:lnTo>
                <a:lnTo>
                  <a:pt x="665632" y="121956"/>
                </a:lnTo>
                <a:lnTo>
                  <a:pt x="615083" y="121993"/>
                </a:lnTo>
                <a:lnTo>
                  <a:pt x="564534" y="122030"/>
                </a:lnTo>
                <a:lnTo>
                  <a:pt x="513986" y="122067"/>
                </a:lnTo>
                <a:lnTo>
                  <a:pt x="463437" y="122104"/>
                </a:lnTo>
                <a:lnTo>
                  <a:pt x="412889" y="122140"/>
                </a:lnTo>
                <a:lnTo>
                  <a:pt x="362340" y="122176"/>
                </a:lnTo>
                <a:lnTo>
                  <a:pt x="311791" y="122212"/>
                </a:lnTo>
                <a:lnTo>
                  <a:pt x="261243" y="122247"/>
                </a:lnTo>
                <a:lnTo>
                  <a:pt x="210694" y="122282"/>
                </a:lnTo>
                <a:lnTo>
                  <a:pt x="160146" y="122317"/>
                </a:lnTo>
                <a:lnTo>
                  <a:pt x="109597" y="122351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6" name="CustomShape 8"/>
          <p:cNvSpPr/>
          <p:nvPr/>
        </p:nvSpPr>
        <p:spPr>
          <a:xfrm>
            <a:off x="7398360" y="2624400"/>
            <a:ext cx="2609280" cy="1450440"/>
          </a:xfrm>
          <a:custGeom>
            <a:avLst/>
            <a:gdLst/>
            <a:ahLst/>
            <a:cxnLst/>
            <a:rect l="l" t="t" r="r" b="b"/>
            <a:pathLst>
              <a:path w="2610484" h="1451610">
                <a:moveTo>
                  <a:pt x="1993011" y="797394"/>
                </a:moveTo>
                <a:lnTo>
                  <a:pt x="1435519" y="797394"/>
                </a:lnTo>
                <a:lnTo>
                  <a:pt x="1435519" y="1451229"/>
                </a:lnTo>
                <a:lnTo>
                  <a:pt x="1993011" y="1451229"/>
                </a:lnTo>
                <a:lnTo>
                  <a:pt x="1993011" y="797394"/>
                </a:lnTo>
                <a:close/>
                <a:moveTo>
                  <a:pt x="2610091" y="0"/>
                </a:moveTo>
                <a:lnTo>
                  <a:pt x="0" y="0"/>
                </a:lnTo>
                <a:lnTo>
                  <a:pt x="0" y="455612"/>
                </a:lnTo>
                <a:lnTo>
                  <a:pt x="2610091" y="455612"/>
                </a:lnTo>
                <a:lnTo>
                  <a:pt x="2610091" y="0"/>
                </a:lnTo>
                <a:close/>
              </a:path>
            </a:pathLst>
          </a:cu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7" name="CustomShape 9"/>
          <p:cNvSpPr/>
          <p:nvPr/>
        </p:nvSpPr>
        <p:spPr>
          <a:xfrm>
            <a:off x="8703360" y="1914120"/>
            <a:ext cx="360" cy="2230200"/>
          </a:xfrm>
          <a:custGeom>
            <a:avLst/>
            <a:gdLst/>
            <a:ahLst/>
            <a:cxnLst/>
            <a:rect l="l" t="t" r="r" b="b"/>
            <a:pathLst>
              <a:path h="2231390">
                <a:moveTo>
                  <a:pt x="0" y="0"/>
                </a:moveTo>
                <a:lnTo>
                  <a:pt x="0" y="2231237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8" name="CustomShape 10"/>
          <p:cNvSpPr/>
          <p:nvPr/>
        </p:nvSpPr>
        <p:spPr>
          <a:xfrm>
            <a:off x="9226800" y="1931760"/>
            <a:ext cx="360" cy="2230200"/>
          </a:xfrm>
          <a:custGeom>
            <a:avLst/>
            <a:gdLst/>
            <a:ahLst/>
            <a:cxnLst/>
            <a:rect l="l" t="t" r="r" b="b"/>
            <a:pathLst>
              <a:path h="2231390">
                <a:moveTo>
                  <a:pt x="0" y="0"/>
                </a:moveTo>
                <a:lnTo>
                  <a:pt x="0" y="223125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9" name="CustomShape 11"/>
          <p:cNvSpPr/>
          <p:nvPr/>
        </p:nvSpPr>
        <p:spPr>
          <a:xfrm>
            <a:off x="9901800" y="1914120"/>
            <a:ext cx="360" cy="2230200"/>
          </a:xfrm>
          <a:custGeom>
            <a:avLst/>
            <a:gdLst/>
            <a:ahLst/>
            <a:cxnLst/>
            <a:rect l="l" t="t" r="r" b="b"/>
            <a:pathLst>
              <a:path h="2231390">
                <a:moveTo>
                  <a:pt x="0" y="0"/>
                </a:moveTo>
                <a:lnTo>
                  <a:pt x="0" y="2231237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0" name="CustomShape 12"/>
          <p:cNvSpPr/>
          <p:nvPr/>
        </p:nvSpPr>
        <p:spPr>
          <a:xfrm>
            <a:off x="6482160" y="2527200"/>
            <a:ext cx="3607560" cy="360"/>
          </a:xfrm>
          <a:custGeom>
            <a:avLst/>
            <a:gdLst/>
            <a:ahLst/>
            <a:cxnLst/>
            <a:rect l="l" t="t" r="r" b="b"/>
            <a:pathLst>
              <a:path w="3608704">
                <a:moveTo>
                  <a:pt x="0" y="0"/>
                </a:moveTo>
                <a:lnTo>
                  <a:pt x="3608514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1" name="CustomShape 13"/>
          <p:cNvSpPr/>
          <p:nvPr/>
        </p:nvSpPr>
        <p:spPr>
          <a:xfrm>
            <a:off x="6483600" y="3015000"/>
            <a:ext cx="3607560" cy="360"/>
          </a:xfrm>
          <a:custGeom>
            <a:avLst/>
            <a:gdLst/>
            <a:ahLst/>
            <a:cxnLst/>
            <a:rect l="l" t="t" r="r" b="b"/>
            <a:pathLst>
              <a:path w="3608704">
                <a:moveTo>
                  <a:pt x="0" y="0"/>
                </a:moveTo>
                <a:lnTo>
                  <a:pt x="3608514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12" name="object 19"/>
          <p:cNvPicPr/>
          <p:nvPr/>
        </p:nvPicPr>
        <p:blipFill>
          <a:blip r:embed="rId4"/>
          <a:stretch/>
        </p:blipFill>
        <p:spPr>
          <a:xfrm>
            <a:off x="6656400" y="3203640"/>
            <a:ext cx="1069200" cy="734400"/>
          </a:xfrm>
          <a:prstGeom prst="rect">
            <a:avLst/>
          </a:prstGeom>
          <a:ln>
            <a:noFill/>
          </a:ln>
        </p:spPr>
      </p:pic>
      <p:sp>
        <p:nvSpPr>
          <p:cNvPr id="613" name="CustomShape 14"/>
          <p:cNvSpPr/>
          <p:nvPr/>
        </p:nvSpPr>
        <p:spPr>
          <a:xfrm>
            <a:off x="7898040" y="4550040"/>
            <a:ext cx="1042200" cy="182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5840" rIns="0" bIns="0"/>
          <a:lstStyle/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lang="ru-RU" sz="1100" b="1" strike="noStrike" spc="4">
                <a:solidFill>
                  <a:srgbClr val="CE181E"/>
                </a:solidFill>
                <a:latin typeface="Open Sans"/>
                <a:ea typeface="DejaVu Sans"/>
              </a:rPr>
              <a:t>Недопустимо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614" name="object 22"/>
          <p:cNvPicPr/>
          <p:nvPr/>
        </p:nvPicPr>
        <p:blipFill>
          <a:blip r:embed="rId5"/>
          <a:stretch/>
        </p:blipFill>
        <p:spPr>
          <a:xfrm>
            <a:off x="1113480" y="1884960"/>
            <a:ext cx="3706920" cy="2559240"/>
          </a:xfrm>
          <a:prstGeom prst="rect">
            <a:avLst/>
          </a:prstGeom>
          <a:ln>
            <a:noFill/>
          </a:ln>
        </p:spPr>
      </p:pic>
      <p:sp>
        <p:nvSpPr>
          <p:cNvPr id="615" name="CustomShape 15"/>
          <p:cNvSpPr/>
          <p:nvPr/>
        </p:nvSpPr>
        <p:spPr>
          <a:xfrm>
            <a:off x="1006200" y="1800720"/>
            <a:ext cx="3931560" cy="121320"/>
          </a:xfrm>
          <a:custGeom>
            <a:avLst/>
            <a:gdLst/>
            <a:ahLst/>
            <a:cxnLst/>
            <a:rect l="l" t="t" r="r" b="b"/>
            <a:pathLst>
              <a:path w="3932554" h="122555">
                <a:moveTo>
                  <a:pt x="3928651" y="0"/>
                </a:moveTo>
                <a:lnTo>
                  <a:pt x="364" y="0"/>
                </a:lnTo>
                <a:lnTo>
                  <a:pt x="0" y="68234"/>
                </a:lnTo>
                <a:lnTo>
                  <a:pt x="11214" y="103676"/>
                </a:lnTo>
                <a:lnTo>
                  <a:pt x="44210" y="117754"/>
                </a:lnTo>
                <a:lnTo>
                  <a:pt x="109190" y="121894"/>
                </a:lnTo>
                <a:lnTo>
                  <a:pt x="2929441" y="120116"/>
                </a:lnTo>
                <a:lnTo>
                  <a:pt x="3818454" y="122275"/>
                </a:lnTo>
                <a:lnTo>
                  <a:pt x="3875067" y="121239"/>
                </a:lnTo>
                <a:lnTo>
                  <a:pt x="3913675" y="109394"/>
                </a:lnTo>
                <a:lnTo>
                  <a:pt x="3932543" y="85438"/>
                </a:lnTo>
                <a:lnTo>
                  <a:pt x="3929934" y="48069"/>
                </a:lnTo>
                <a:lnTo>
                  <a:pt x="3927714" y="36290"/>
                </a:lnTo>
                <a:lnTo>
                  <a:pt x="3927545" y="24253"/>
                </a:lnTo>
                <a:lnTo>
                  <a:pt x="3928250" y="12107"/>
                </a:lnTo>
                <a:lnTo>
                  <a:pt x="392865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6" name="CustomShape 16"/>
          <p:cNvSpPr/>
          <p:nvPr/>
        </p:nvSpPr>
        <p:spPr>
          <a:xfrm>
            <a:off x="1006200" y="1800720"/>
            <a:ext cx="3931560" cy="121320"/>
          </a:xfrm>
          <a:custGeom>
            <a:avLst/>
            <a:gdLst/>
            <a:ahLst/>
            <a:cxnLst/>
            <a:rect l="l" t="t" r="r" b="b"/>
            <a:pathLst>
              <a:path w="3932554" h="122555">
                <a:moveTo>
                  <a:pt x="109190" y="121894"/>
                </a:moveTo>
                <a:lnTo>
                  <a:pt x="44210" y="117754"/>
                </a:lnTo>
                <a:lnTo>
                  <a:pt x="11214" y="103676"/>
                </a:lnTo>
                <a:lnTo>
                  <a:pt x="0" y="68234"/>
                </a:lnTo>
                <a:lnTo>
                  <a:pt x="364" y="0"/>
                </a:lnTo>
                <a:lnTo>
                  <a:pt x="3928651" y="0"/>
                </a:lnTo>
                <a:lnTo>
                  <a:pt x="3928250" y="12107"/>
                </a:lnTo>
                <a:lnTo>
                  <a:pt x="3927545" y="24253"/>
                </a:lnTo>
                <a:lnTo>
                  <a:pt x="3927714" y="36290"/>
                </a:lnTo>
                <a:lnTo>
                  <a:pt x="3929934" y="48069"/>
                </a:lnTo>
                <a:lnTo>
                  <a:pt x="3932543" y="85438"/>
                </a:lnTo>
                <a:lnTo>
                  <a:pt x="3913675" y="109394"/>
                </a:lnTo>
                <a:lnTo>
                  <a:pt x="3875067" y="121239"/>
                </a:lnTo>
                <a:lnTo>
                  <a:pt x="3818454" y="122275"/>
                </a:lnTo>
                <a:lnTo>
                  <a:pt x="3769059" y="122142"/>
                </a:lnTo>
                <a:lnTo>
                  <a:pt x="3719666" y="121997"/>
                </a:lnTo>
                <a:lnTo>
                  <a:pt x="3670273" y="121844"/>
                </a:lnTo>
                <a:lnTo>
                  <a:pt x="3620881" y="121685"/>
                </a:lnTo>
                <a:lnTo>
                  <a:pt x="3571489" y="121522"/>
                </a:lnTo>
                <a:lnTo>
                  <a:pt x="3522098" y="121357"/>
                </a:lnTo>
                <a:lnTo>
                  <a:pt x="3472708" y="121193"/>
                </a:lnTo>
                <a:lnTo>
                  <a:pt x="3423318" y="121032"/>
                </a:lnTo>
                <a:lnTo>
                  <a:pt x="3373928" y="120877"/>
                </a:lnTo>
                <a:lnTo>
                  <a:pt x="3324539" y="120729"/>
                </a:lnTo>
                <a:lnTo>
                  <a:pt x="3275151" y="120592"/>
                </a:lnTo>
                <a:lnTo>
                  <a:pt x="3225762" y="120467"/>
                </a:lnTo>
                <a:lnTo>
                  <a:pt x="3176375" y="120357"/>
                </a:lnTo>
                <a:lnTo>
                  <a:pt x="3126987" y="120265"/>
                </a:lnTo>
                <a:lnTo>
                  <a:pt x="3077600" y="120192"/>
                </a:lnTo>
                <a:lnTo>
                  <a:pt x="3028213" y="120142"/>
                </a:lnTo>
                <a:lnTo>
                  <a:pt x="2978827" y="120115"/>
                </a:lnTo>
                <a:lnTo>
                  <a:pt x="2929441" y="120116"/>
                </a:lnTo>
                <a:lnTo>
                  <a:pt x="2879079" y="120132"/>
                </a:lnTo>
                <a:lnTo>
                  <a:pt x="2828717" y="120148"/>
                </a:lnTo>
                <a:lnTo>
                  <a:pt x="2778355" y="120166"/>
                </a:lnTo>
                <a:lnTo>
                  <a:pt x="2727993" y="120185"/>
                </a:lnTo>
                <a:lnTo>
                  <a:pt x="2677631" y="120204"/>
                </a:lnTo>
                <a:lnTo>
                  <a:pt x="2627269" y="120225"/>
                </a:lnTo>
                <a:lnTo>
                  <a:pt x="2576907" y="120247"/>
                </a:lnTo>
                <a:lnTo>
                  <a:pt x="2526545" y="120269"/>
                </a:lnTo>
                <a:lnTo>
                  <a:pt x="2476183" y="120293"/>
                </a:lnTo>
                <a:lnTo>
                  <a:pt x="2425821" y="120317"/>
                </a:lnTo>
                <a:lnTo>
                  <a:pt x="2375459" y="120342"/>
                </a:lnTo>
                <a:lnTo>
                  <a:pt x="2325098" y="120368"/>
                </a:lnTo>
                <a:lnTo>
                  <a:pt x="2274736" y="120395"/>
                </a:lnTo>
                <a:lnTo>
                  <a:pt x="2224374" y="120422"/>
                </a:lnTo>
                <a:lnTo>
                  <a:pt x="2174012" y="120451"/>
                </a:lnTo>
                <a:lnTo>
                  <a:pt x="2123650" y="120480"/>
                </a:lnTo>
                <a:lnTo>
                  <a:pt x="2073289" y="120509"/>
                </a:lnTo>
                <a:lnTo>
                  <a:pt x="2022927" y="120540"/>
                </a:lnTo>
                <a:lnTo>
                  <a:pt x="1972565" y="120570"/>
                </a:lnTo>
                <a:lnTo>
                  <a:pt x="1922204" y="120602"/>
                </a:lnTo>
                <a:lnTo>
                  <a:pt x="1871842" y="120634"/>
                </a:lnTo>
                <a:lnTo>
                  <a:pt x="1821480" y="120667"/>
                </a:lnTo>
                <a:lnTo>
                  <a:pt x="1771119" y="120700"/>
                </a:lnTo>
                <a:lnTo>
                  <a:pt x="1720757" y="120733"/>
                </a:lnTo>
                <a:lnTo>
                  <a:pt x="1670395" y="120767"/>
                </a:lnTo>
                <a:lnTo>
                  <a:pt x="1620034" y="120802"/>
                </a:lnTo>
                <a:lnTo>
                  <a:pt x="1569672" y="120837"/>
                </a:lnTo>
                <a:lnTo>
                  <a:pt x="1519311" y="120872"/>
                </a:lnTo>
                <a:lnTo>
                  <a:pt x="1468949" y="120907"/>
                </a:lnTo>
                <a:lnTo>
                  <a:pt x="1418588" y="120943"/>
                </a:lnTo>
                <a:lnTo>
                  <a:pt x="1368226" y="120979"/>
                </a:lnTo>
                <a:lnTo>
                  <a:pt x="1317864" y="121016"/>
                </a:lnTo>
                <a:lnTo>
                  <a:pt x="1267503" y="121052"/>
                </a:lnTo>
                <a:lnTo>
                  <a:pt x="1217141" y="121089"/>
                </a:lnTo>
                <a:lnTo>
                  <a:pt x="1166780" y="121126"/>
                </a:lnTo>
                <a:lnTo>
                  <a:pt x="1116418" y="121163"/>
                </a:lnTo>
                <a:lnTo>
                  <a:pt x="1066057" y="121201"/>
                </a:lnTo>
                <a:lnTo>
                  <a:pt x="1015695" y="121238"/>
                </a:lnTo>
                <a:lnTo>
                  <a:pt x="965334" y="121275"/>
                </a:lnTo>
                <a:lnTo>
                  <a:pt x="914973" y="121313"/>
                </a:lnTo>
                <a:lnTo>
                  <a:pt x="864611" y="121350"/>
                </a:lnTo>
                <a:lnTo>
                  <a:pt x="814250" y="121388"/>
                </a:lnTo>
                <a:lnTo>
                  <a:pt x="763888" y="121425"/>
                </a:lnTo>
                <a:lnTo>
                  <a:pt x="713527" y="121462"/>
                </a:lnTo>
                <a:lnTo>
                  <a:pt x="663165" y="121500"/>
                </a:lnTo>
                <a:lnTo>
                  <a:pt x="612804" y="121537"/>
                </a:lnTo>
                <a:lnTo>
                  <a:pt x="562443" y="121574"/>
                </a:lnTo>
                <a:lnTo>
                  <a:pt x="512081" y="121610"/>
                </a:lnTo>
                <a:lnTo>
                  <a:pt x="461720" y="121647"/>
                </a:lnTo>
                <a:lnTo>
                  <a:pt x="411358" y="121683"/>
                </a:lnTo>
                <a:lnTo>
                  <a:pt x="360997" y="121719"/>
                </a:lnTo>
                <a:lnTo>
                  <a:pt x="310636" y="121755"/>
                </a:lnTo>
                <a:lnTo>
                  <a:pt x="260274" y="121790"/>
                </a:lnTo>
                <a:lnTo>
                  <a:pt x="209913" y="121825"/>
                </a:lnTo>
                <a:lnTo>
                  <a:pt x="159551" y="121860"/>
                </a:lnTo>
                <a:lnTo>
                  <a:pt x="109190" y="12189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7" name="CustomShape 17"/>
          <p:cNvSpPr/>
          <p:nvPr/>
        </p:nvSpPr>
        <p:spPr>
          <a:xfrm>
            <a:off x="1325160" y="2761200"/>
            <a:ext cx="3310920" cy="316440"/>
          </a:xfrm>
          <a:custGeom>
            <a:avLst/>
            <a:gdLst/>
            <a:ahLst/>
            <a:cxnLst/>
            <a:rect l="l" t="t" r="r" b="b"/>
            <a:pathLst>
              <a:path w="3312160" h="317500">
                <a:moveTo>
                  <a:pt x="3311664" y="0"/>
                </a:moveTo>
                <a:lnTo>
                  <a:pt x="0" y="0"/>
                </a:lnTo>
                <a:lnTo>
                  <a:pt x="0" y="316890"/>
                </a:lnTo>
                <a:lnTo>
                  <a:pt x="3311664" y="316890"/>
                </a:lnTo>
                <a:lnTo>
                  <a:pt x="3311664" y="0"/>
                </a:lnTo>
                <a:close/>
              </a:path>
            </a:pathLst>
          </a:custGeom>
          <a:solidFill>
            <a:srgbClr val="4ABC9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8" name="CustomShape 18"/>
          <p:cNvSpPr/>
          <p:nvPr/>
        </p:nvSpPr>
        <p:spPr>
          <a:xfrm>
            <a:off x="3418920" y="3353400"/>
            <a:ext cx="1554120" cy="5400"/>
          </a:xfrm>
          <a:custGeom>
            <a:avLst/>
            <a:gdLst/>
            <a:ahLst/>
            <a:cxnLst/>
            <a:rect l="l" t="t" r="r" b="b"/>
            <a:pathLst>
              <a:path w="1555114" h="6350">
                <a:moveTo>
                  <a:pt x="0" y="6350"/>
                </a:moveTo>
                <a:lnTo>
                  <a:pt x="1555102" y="6350"/>
                </a:lnTo>
                <a:moveTo>
                  <a:pt x="0" y="0"/>
                </a:moveTo>
                <a:lnTo>
                  <a:pt x="1555102" y="0"/>
                </a:lnTo>
              </a:path>
            </a:pathLst>
          </a:custGeom>
          <a:noFill/>
          <a:ln w="6480" cap="rnd">
            <a:solidFill>
              <a:srgbClr val="939596"/>
            </a:solidFill>
            <a:custDash>
              <a:ds d="2500000" sp="17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9" name="CustomShape 19"/>
          <p:cNvSpPr/>
          <p:nvPr/>
        </p:nvSpPr>
        <p:spPr>
          <a:xfrm>
            <a:off x="3422160" y="3935880"/>
            <a:ext cx="1548360" cy="5400"/>
          </a:xfrm>
          <a:custGeom>
            <a:avLst/>
            <a:gdLst/>
            <a:ahLst/>
            <a:cxnLst/>
            <a:rect l="l" t="t" r="r" b="b"/>
            <a:pathLst>
              <a:path w="1549400" h="6350">
                <a:moveTo>
                  <a:pt x="0" y="0"/>
                </a:moveTo>
                <a:lnTo>
                  <a:pt x="1548980" y="0"/>
                </a:lnTo>
                <a:moveTo>
                  <a:pt x="0" y="6350"/>
                </a:moveTo>
                <a:lnTo>
                  <a:pt x="1548980" y="6350"/>
                </a:lnTo>
              </a:path>
            </a:pathLst>
          </a:custGeom>
          <a:noFill/>
          <a:ln w="6480" cap="rnd">
            <a:solidFill>
              <a:srgbClr val="939596"/>
            </a:solidFill>
            <a:custDash>
              <a:ds d="2500000" sp="17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0" name="CustomShape 20"/>
          <p:cNvSpPr/>
          <p:nvPr/>
        </p:nvSpPr>
        <p:spPr>
          <a:xfrm>
            <a:off x="3422160" y="3240720"/>
            <a:ext cx="360" cy="1452960"/>
          </a:xfrm>
          <a:custGeom>
            <a:avLst/>
            <a:gdLst/>
            <a:ahLst/>
            <a:cxnLst/>
            <a:rect l="l" t="t" r="r" b="b"/>
            <a:pathLst>
              <a:path h="1454150">
                <a:moveTo>
                  <a:pt x="0" y="0"/>
                </a:moveTo>
                <a:lnTo>
                  <a:pt x="0" y="1453705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1" name="CustomShape 21"/>
          <p:cNvSpPr/>
          <p:nvPr/>
        </p:nvSpPr>
        <p:spPr>
          <a:xfrm>
            <a:off x="3870720" y="3240360"/>
            <a:ext cx="360" cy="1452960"/>
          </a:xfrm>
          <a:custGeom>
            <a:avLst/>
            <a:gdLst/>
            <a:ahLst/>
            <a:cxnLst/>
            <a:rect l="l" t="t" r="r" b="b"/>
            <a:pathLst>
              <a:path h="1454150">
                <a:moveTo>
                  <a:pt x="0" y="0"/>
                </a:moveTo>
                <a:lnTo>
                  <a:pt x="0" y="1453705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2" name="CustomShape 22"/>
          <p:cNvSpPr/>
          <p:nvPr/>
        </p:nvSpPr>
        <p:spPr>
          <a:xfrm>
            <a:off x="3168000" y="4896000"/>
            <a:ext cx="7123680" cy="187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5120" rIns="0" bIns="0"/>
          <a:lstStyle/>
          <a:p>
            <a:pPr marL="1461600">
              <a:lnSpc>
                <a:spcPct val="100000"/>
              </a:lnSpc>
              <a:spcBef>
                <a:spcPts val="119"/>
              </a:spcBef>
            </a:pPr>
            <a:endParaRPr lang="ru-RU" sz="1800" b="0" strike="noStrike" spc="-1" dirty="0">
              <a:latin typeface="Arial"/>
            </a:endParaRPr>
          </a:p>
          <a:p>
            <a:pPr marL="1461600" algn="r">
              <a:lnSpc>
                <a:spcPts val="176"/>
              </a:lnSpc>
              <a:spcBef>
                <a:spcPts val="836"/>
              </a:spcBef>
            </a:pPr>
            <a:r>
              <a:rPr lang="ru-RU" sz="1200" b="0" strike="noStrike" spc="43" dirty="0">
                <a:solidFill>
                  <a:srgbClr val="610506"/>
                </a:solidFill>
                <a:latin typeface="Arial Unicode MS"/>
                <a:ea typeface="DejaVu Sans"/>
              </a:rPr>
              <a:t>Высота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 dirty="0">
                <a:solidFill>
                  <a:srgbClr val="610506"/>
                </a:solidFill>
                <a:latin typeface="Arial Unicode MS"/>
                <a:ea typeface="DejaVu Sans"/>
              </a:rPr>
              <a:t>рекламных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6" dirty="0">
                <a:solidFill>
                  <a:srgbClr val="610506"/>
                </a:solidFill>
                <a:latin typeface="Arial Unicode MS"/>
                <a:ea typeface="DejaVu Sans"/>
              </a:rPr>
              <a:t>конструкций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 dirty="0">
                <a:solidFill>
                  <a:srgbClr val="610506"/>
                </a:solidFill>
                <a:latin typeface="Arial Unicode MS"/>
                <a:ea typeface="DejaVu Sans"/>
              </a:rPr>
              <a:t>отличается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 dirty="0">
                <a:solidFill>
                  <a:srgbClr val="610506"/>
                </a:solidFill>
                <a:latin typeface="Arial Unicode MS"/>
                <a:ea typeface="DejaVu Sans"/>
              </a:rPr>
              <a:t>в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 dirty="0">
                <a:solidFill>
                  <a:srgbClr val="610506"/>
                </a:solidFill>
                <a:latin typeface="Arial Unicode MS"/>
                <a:ea typeface="DejaVu Sans"/>
              </a:rPr>
              <a:t>исторических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37" dirty="0">
                <a:solidFill>
                  <a:srgbClr val="610506"/>
                </a:solidFill>
                <a:latin typeface="Arial Unicode MS"/>
                <a:ea typeface="DejaVu Sans"/>
              </a:rPr>
              <a:t>и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endParaRPr lang="ru-RU" sz="1200" b="0" strike="noStrike" spc="-18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  <a:spcBef>
                <a:spcPts val="836"/>
              </a:spcBef>
            </a:pPr>
            <a:r>
              <a:rPr lang="ru-RU" sz="1200" b="0" strike="noStrike" spc="103" dirty="0" smtClean="0">
                <a:solidFill>
                  <a:srgbClr val="610506"/>
                </a:solidFill>
                <a:latin typeface="Arial Unicode MS"/>
                <a:ea typeface="DejaVu Sans"/>
              </a:rPr>
              <a:t>типовых</a:t>
            </a:r>
            <a:r>
              <a:rPr lang="ru-RU" sz="1200" b="0" strike="noStrike" spc="-18" dirty="0" smtClean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6" dirty="0">
                <a:solidFill>
                  <a:srgbClr val="610506"/>
                </a:solidFill>
                <a:latin typeface="Arial Unicode MS"/>
                <a:ea typeface="DejaVu Sans"/>
              </a:rPr>
              <a:t>зонах,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 dirty="0">
                <a:solidFill>
                  <a:srgbClr val="610506"/>
                </a:solidFill>
                <a:latin typeface="Arial Unicode MS"/>
                <a:ea typeface="DejaVu Sans"/>
              </a:rPr>
              <a:t>что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 dirty="0">
                <a:solidFill>
                  <a:srgbClr val="610506"/>
                </a:solidFill>
                <a:latin typeface="Arial Unicode MS"/>
                <a:ea typeface="DejaVu Sans"/>
              </a:rPr>
              <a:t>указано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 dirty="0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 dirty="0" smtClean="0">
                <a:solidFill>
                  <a:srgbClr val="610506"/>
                </a:solidFill>
                <a:latin typeface="Arial Unicode MS"/>
                <a:ea typeface="DejaVu Sans"/>
              </a:rPr>
              <a:t>схеме</a:t>
            </a:r>
            <a:endParaRPr lang="ru-RU" sz="1200" b="0" strike="noStrike" spc="-1" dirty="0">
              <a:latin typeface="Arial"/>
            </a:endParaRPr>
          </a:p>
          <a:p>
            <a:pPr marL="1461600" algn="r">
              <a:lnSpc>
                <a:spcPts val="176"/>
              </a:lnSpc>
              <a:spcBef>
                <a:spcPts val="836"/>
              </a:spcBef>
            </a:pPr>
            <a:r>
              <a:rPr lang="ru-RU" sz="1200" b="0" strike="noStrike" spc="43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307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 dirty="0">
                <a:solidFill>
                  <a:srgbClr val="610506"/>
                </a:solidFill>
                <a:latin typeface="Arial Unicode MS"/>
                <a:ea typeface="DejaVu Sans"/>
              </a:rPr>
              <a:t>Ширина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6" dirty="0">
                <a:solidFill>
                  <a:srgbClr val="610506"/>
                </a:solidFill>
                <a:latin typeface="Arial Unicode MS"/>
                <a:ea typeface="DejaVu Sans"/>
              </a:rPr>
              <a:t>конструкций</a:t>
            </a:r>
            <a:r>
              <a:rPr lang="ru-RU" sz="1200" b="0" strike="noStrike" spc="-32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 dirty="0">
                <a:solidFill>
                  <a:srgbClr val="610506"/>
                </a:solidFill>
                <a:latin typeface="Arial Unicode MS"/>
                <a:ea typeface="DejaVu Sans"/>
              </a:rPr>
              <a:t>определяется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 dirty="0">
                <a:solidFill>
                  <a:srgbClr val="610506"/>
                </a:solidFill>
                <a:latin typeface="Arial Unicode MS"/>
                <a:ea typeface="DejaVu Sans"/>
              </a:rPr>
              <a:t>архитектурными</a:t>
            </a:r>
            <a:r>
              <a:rPr lang="ru-RU" sz="1200" b="0" strike="noStrike" spc="-32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 dirty="0">
                <a:solidFill>
                  <a:srgbClr val="610506"/>
                </a:solidFill>
                <a:latin typeface="Arial Unicode MS"/>
                <a:ea typeface="DejaVu Sans"/>
              </a:rPr>
              <a:t>элементами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endParaRPr lang="ru-RU" sz="1200" b="0" strike="noStrike" spc="-2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  <a:spcBef>
                <a:spcPts val="836"/>
              </a:spcBef>
            </a:pPr>
            <a:r>
              <a:rPr lang="ru-RU" sz="1200" b="0" strike="noStrike" spc="-7" dirty="0" smtClean="0">
                <a:solidFill>
                  <a:srgbClr val="610506"/>
                </a:solidFill>
                <a:latin typeface="Arial Unicode MS"/>
                <a:ea typeface="DejaVu Sans"/>
              </a:rPr>
              <a:t>фасада </a:t>
            </a:r>
          </a:p>
          <a:p>
            <a:pPr marL="1461600" algn="r">
              <a:lnSpc>
                <a:spcPts val="176"/>
              </a:lnSpc>
              <a:spcBef>
                <a:spcPts val="836"/>
              </a:spcBef>
            </a:pPr>
            <a:r>
              <a:rPr lang="ru-RU" sz="1200" b="0" strike="noStrike" spc="-307" dirty="0" smtClean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2" dirty="0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 dirty="0">
                <a:solidFill>
                  <a:srgbClr val="610506"/>
                </a:solidFill>
                <a:latin typeface="Arial Unicode MS"/>
                <a:ea typeface="DejaVu Sans"/>
              </a:rPr>
              <a:t>первых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 dirty="0">
                <a:solidFill>
                  <a:srgbClr val="610506"/>
                </a:solidFill>
                <a:latin typeface="Arial Unicode MS"/>
                <a:ea typeface="DejaVu Sans"/>
              </a:rPr>
              <a:t>этажах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 dirty="0">
                <a:solidFill>
                  <a:srgbClr val="610506"/>
                </a:solidFill>
                <a:latin typeface="Arial Unicode MS"/>
                <a:ea typeface="DejaVu Sans"/>
              </a:rPr>
              <a:t>разрешено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 dirty="0">
                <a:solidFill>
                  <a:srgbClr val="610506"/>
                </a:solidFill>
                <a:latin typeface="Arial Unicode MS"/>
                <a:ea typeface="DejaVu Sans"/>
              </a:rPr>
              <a:t>временное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 dirty="0">
                <a:solidFill>
                  <a:srgbClr val="610506"/>
                </a:solidFill>
                <a:latin typeface="Arial Unicode MS"/>
                <a:ea typeface="DejaVu Sans"/>
              </a:rPr>
              <a:t>оформление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 dirty="0">
                <a:solidFill>
                  <a:srgbClr val="610506"/>
                </a:solidFill>
                <a:latin typeface="Arial Unicode MS"/>
                <a:ea typeface="DejaVu Sans"/>
              </a:rPr>
              <a:t>всей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23" dirty="0" smtClean="0">
                <a:solidFill>
                  <a:srgbClr val="610506"/>
                </a:solidFill>
                <a:latin typeface="Arial Unicode MS"/>
                <a:ea typeface="DejaVu Sans"/>
              </a:rPr>
              <a:t>витрины</a:t>
            </a:r>
          </a:p>
          <a:p>
            <a:pPr marL="1461600" algn="r">
              <a:lnSpc>
                <a:spcPts val="176"/>
              </a:lnSpc>
              <a:spcBef>
                <a:spcPts val="836"/>
              </a:spcBef>
            </a:pPr>
            <a:endParaRPr lang="ru-RU" sz="1200" b="0" strike="noStrike" spc="-1" dirty="0" smtClean="0">
              <a:latin typeface="Arial"/>
            </a:endParaRPr>
          </a:p>
          <a:p>
            <a:pPr marL="1461600">
              <a:lnSpc>
                <a:spcPts val="176"/>
              </a:lnSpc>
              <a:spcBef>
                <a:spcPts val="45"/>
              </a:spcBef>
            </a:pPr>
            <a:endParaRPr lang="ru-RU" sz="1200" b="0" strike="noStrike" spc="-1" dirty="0" smtClean="0">
              <a:latin typeface="Arial"/>
            </a:endParaRPr>
          </a:p>
          <a:p>
            <a:pPr marL="1461600" algn="r">
              <a:lnSpc>
                <a:spcPts val="176"/>
              </a:lnSpc>
            </a:pPr>
            <a:endParaRPr lang="ru-RU" sz="1200" b="0" strike="noStrike" spc="4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b="0" strike="noStrike" spc="4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r>
              <a:rPr lang="ru-RU" sz="1200" b="0" strike="noStrike" spc="46" dirty="0" smtClean="0">
                <a:solidFill>
                  <a:srgbClr val="610506"/>
                </a:solidFill>
                <a:latin typeface="Arial Unicode MS"/>
                <a:ea typeface="DejaVu Sans"/>
              </a:rPr>
              <a:t>Не </a:t>
            </a:r>
            <a:r>
              <a:rPr lang="ru-RU" sz="1200" b="0" strike="noStrike" spc="46" dirty="0" err="1" smtClean="0">
                <a:solidFill>
                  <a:srgbClr val="610506"/>
                </a:solidFill>
                <a:latin typeface="Arial Unicode MS"/>
                <a:ea typeface="DejaVu Sans"/>
              </a:rPr>
              <a:t>допускае</a:t>
            </a:r>
            <a:endParaRPr lang="ru-RU" sz="1200" b="0" strike="noStrike" spc="4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b="0" strike="noStrike" spc="4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spc="46" dirty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b="0" strike="noStrike" spc="4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spc="46" dirty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b="0" strike="noStrike" spc="4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r>
              <a:rPr lang="ru-RU" sz="1200" b="0" strike="noStrike" spc="63" dirty="0" err="1" smtClean="0">
                <a:solidFill>
                  <a:srgbClr val="610506"/>
                </a:solidFill>
                <a:latin typeface="Arial Unicode MS"/>
                <a:ea typeface="DejaVu Sans"/>
              </a:rPr>
              <a:t>тся</a:t>
            </a:r>
            <a:r>
              <a:rPr lang="ru-RU" sz="1200" b="0" strike="noStrike" spc="63" dirty="0" smtClean="0">
                <a:solidFill>
                  <a:srgbClr val="610506"/>
                </a:solidFill>
                <a:latin typeface="Arial Unicode MS"/>
                <a:ea typeface="DejaVu Sans"/>
              </a:rPr>
              <a:t> смещение</a:t>
            </a:r>
            <a:r>
              <a:rPr lang="ru-RU" sz="1200" b="0" strike="noStrike" spc="-12" dirty="0" smtClean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 dirty="0">
                <a:solidFill>
                  <a:srgbClr val="610506"/>
                </a:solidFill>
                <a:latin typeface="Arial Unicode MS"/>
                <a:ea typeface="DejaVu Sans"/>
              </a:rPr>
              <a:t>рекламных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6" dirty="0" err="1" smtClean="0">
                <a:solidFill>
                  <a:srgbClr val="610506"/>
                </a:solidFill>
                <a:latin typeface="Arial Unicode MS"/>
                <a:ea typeface="DejaVu Sans"/>
              </a:rPr>
              <a:t>конструкци</a:t>
            </a:r>
            <a:endParaRPr lang="ru-RU" sz="1200" b="0" strike="noStrike" spc="10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spc="106" dirty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b="0" strike="noStrike" spc="10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spc="106" dirty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b="0" strike="noStrike" spc="106" dirty="0" smtClean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endParaRPr lang="ru-RU" sz="1200" spc="106" dirty="0">
              <a:solidFill>
                <a:srgbClr val="610506"/>
              </a:solidFill>
              <a:latin typeface="Arial Unicode MS"/>
              <a:ea typeface="DejaVu Sans"/>
            </a:endParaRPr>
          </a:p>
          <a:p>
            <a:pPr marL="1461600" algn="r">
              <a:lnSpc>
                <a:spcPts val="176"/>
              </a:lnSpc>
            </a:pPr>
            <a:r>
              <a:rPr lang="ru-RU" sz="1200" b="0" strike="noStrike" spc="106" dirty="0" smtClean="0">
                <a:solidFill>
                  <a:srgbClr val="610506"/>
                </a:solidFill>
                <a:latin typeface="Arial Unicode MS"/>
                <a:ea typeface="DejaVu Sans"/>
              </a:rPr>
              <a:t>й</a:t>
            </a:r>
            <a:r>
              <a:rPr lang="ru-RU" sz="1200" b="0" strike="noStrike" spc="-18" dirty="0" smtClean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 dirty="0">
                <a:solidFill>
                  <a:srgbClr val="610506"/>
                </a:solidFill>
                <a:latin typeface="Arial Unicode MS"/>
                <a:ea typeface="DejaVu Sans"/>
              </a:rPr>
              <a:t>относительно</a:t>
            </a:r>
            <a:r>
              <a:rPr lang="ru-RU" sz="1200" b="0" strike="noStrike" spc="-12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 dirty="0">
                <a:solidFill>
                  <a:srgbClr val="610506"/>
                </a:solidFill>
                <a:latin typeface="Arial Unicode MS"/>
                <a:ea typeface="DejaVu Sans"/>
              </a:rPr>
              <a:t>центральных</a:t>
            </a:r>
            <a:r>
              <a:rPr lang="ru-RU" sz="1200" b="0" strike="noStrike" spc="-12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 dirty="0">
                <a:solidFill>
                  <a:srgbClr val="610506"/>
                </a:solidFill>
                <a:latin typeface="Arial Unicode MS"/>
                <a:ea typeface="DejaVu Sans"/>
              </a:rPr>
              <a:t>осей</a:t>
            </a:r>
            <a:r>
              <a:rPr lang="ru-RU" sz="1200" b="0" strike="noStrike" spc="-12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 dirty="0">
                <a:solidFill>
                  <a:srgbClr val="610506"/>
                </a:solidFill>
                <a:latin typeface="Arial Unicode MS"/>
                <a:ea typeface="DejaVu Sans"/>
              </a:rPr>
              <a:t>архитектурных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 dirty="0">
                <a:solidFill>
                  <a:srgbClr val="610506"/>
                </a:solidFill>
                <a:latin typeface="Arial Unicode MS"/>
                <a:ea typeface="DejaVu Sans"/>
              </a:rPr>
              <a:t>эле</a:t>
            </a:r>
            <a:r>
              <a:rPr lang="ru-RU" sz="1200" b="0" strike="noStrike" spc="111" dirty="0">
                <a:solidFill>
                  <a:srgbClr val="610506"/>
                </a:solidFill>
                <a:latin typeface="Arial Unicode MS"/>
                <a:ea typeface="DejaVu Sans"/>
              </a:rPr>
              <a:t>мен</a:t>
            </a:r>
            <a:r>
              <a:rPr lang="ru-RU" sz="1200" b="0" strike="noStrike" spc="63" dirty="0">
                <a:solidFill>
                  <a:srgbClr val="610506"/>
                </a:solidFill>
                <a:latin typeface="Arial Unicode MS"/>
                <a:ea typeface="DejaVu Sans"/>
              </a:rPr>
              <a:t>т</a:t>
            </a:r>
            <a:r>
              <a:rPr lang="ru-RU" sz="1200" b="0" strike="noStrike" spc="43" dirty="0">
                <a:solidFill>
                  <a:srgbClr val="610506"/>
                </a:solidFill>
                <a:latin typeface="Arial Unicode MS"/>
                <a:ea typeface="DejaVu Sans"/>
              </a:rPr>
              <a:t>о</a:t>
            </a:r>
            <a:r>
              <a:rPr lang="ru-RU" sz="1200" b="0" strike="noStrike" spc="46" dirty="0">
                <a:solidFill>
                  <a:srgbClr val="610506"/>
                </a:solidFill>
                <a:latin typeface="Arial Unicode MS"/>
                <a:ea typeface="DejaVu Sans"/>
              </a:rPr>
              <a:t>в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7" dirty="0">
                <a:solidFill>
                  <a:srgbClr val="610506"/>
                </a:solidFill>
                <a:latin typeface="Arial Unicode MS"/>
                <a:ea typeface="DejaVu Sans"/>
              </a:rPr>
              <a:t>фасада</a:t>
            </a:r>
            <a:endParaRPr lang="ru-RU" sz="1200" b="0" strike="noStrike" spc="-1" dirty="0">
              <a:latin typeface="Arial"/>
            </a:endParaRPr>
          </a:p>
        </p:txBody>
      </p:sp>
      <p:sp>
        <p:nvSpPr>
          <p:cNvPr id="623" name="CustomShape 23"/>
          <p:cNvSpPr/>
          <p:nvPr/>
        </p:nvSpPr>
        <p:spPr>
          <a:xfrm>
            <a:off x="4975920" y="2710440"/>
            <a:ext cx="1028160" cy="748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240" rIns="0" bIns="0"/>
          <a:lstStyle/>
          <a:p>
            <a:pPr marL="65520">
              <a:lnSpc>
                <a:spcPct val="102000"/>
              </a:lnSpc>
              <a:spcBef>
                <a:spcPts val="96"/>
              </a:spcBef>
            </a:pP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979" b="1" strike="noStrike" spc="-1" baseline="-29000">
                <a:solidFill>
                  <a:srgbClr val="610506"/>
                </a:solidFill>
                <a:latin typeface="Open Sans"/>
                <a:ea typeface="DejaVu Sans"/>
              </a:rPr>
              <a:t>ист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≤ </a:t>
            </a:r>
            <a:r>
              <a:rPr lang="ru-RU" sz="11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500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мм </a:t>
            </a:r>
            <a:r>
              <a:rPr lang="ru-RU" sz="1100" b="1" strike="noStrike" spc="-26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979" b="1" strike="noStrike" spc="-1" baseline="-29000">
                <a:solidFill>
                  <a:srgbClr val="610506"/>
                </a:solidFill>
                <a:latin typeface="Open Sans"/>
                <a:ea typeface="DejaVu Sans"/>
              </a:rPr>
              <a:t>тип</a:t>
            </a:r>
            <a:r>
              <a:rPr lang="ru-RU" sz="979" b="1" strike="noStrike" spc="134" baseline="-2900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1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700</a:t>
            </a:r>
            <a:r>
              <a:rPr lang="ru-RU" sz="11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100" b="0" strike="noStrike" spc="-1">
              <a:latin typeface="Arial"/>
            </a:endParaRPr>
          </a:p>
          <a:p>
            <a:pPr marL="38160">
              <a:lnSpc>
                <a:spcPct val="100000"/>
              </a:lnSpc>
              <a:spcBef>
                <a:spcPts val="1474"/>
              </a:spcBef>
            </a:pPr>
            <a:r>
              <a:rPr lang="ru-RU" sz="1100" b="1" strike="noStrike" spc="7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1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=</a:t>
            </a:r>
            <a:r>
              <a:rPr lang="ru-RU" sz="11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1600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624" name="CustomShape 24"/>
          <p:cNvSpPr/>
          <p:nvPr/>
        </p:nvSpPr>
        <p:spPr>
          <a:xfrm>
            <a:off x="5029200" y="3812040"/>
            <a:ext cx="790200" cy="18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5120" rIns="0" bIns="0"/>
          <a:lstStyle/>
          <a:p>
            <a:pPr marL="12600">
              <a:lnSpc>
                <a:spcPct val="100000"/>
              </a:lnSpc>
              <a:spcBef>
                <a:spcPts val="119"/>
              </a:spcBef>
            </a:pPr>
            <a:r>
              <a:rPr lang="ru-RU" sz="1100" b="1" strike="noStrike" spc="7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1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≥</a:t>
            </a:r>
            <a:r>
              <a:rPr lang="ru-RU" sz="11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800</a:t>
            </a:r>
            <a:r>
              <a:rPr lang="ru-RU" sz="11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625" name="CustomShape 25"/>
          <p:cNvSpPr/>
          <p:nvPr/>
        </p:nvSpPr>
        <p:spPr>
          <a:xfrm>
            <a:off x="939600" y="2761200"/>
            <a:ext cx="4030560" cy="360"/>
          </a:xfrm>
          <a:custGeom>
            <a:avLst/>
            <a:gdLst/>
            <a:ahLst/>
            <a:cxnLst/>
            <a:rect l="l" t="t" r="r" b="b"/>
            <a:pathLst>
              <a:path w="4031615">
                <a:moveTo>
                  <a:pt x="0" y="0"/>
                </a:moveTo>
                <a:lnTo>
                  <a:pt x="4031399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6" name="CustomShape 26"/>
          <p:cNvSpPr/>
          <p:nvPr/>
        </p:nvSpPr>
        <p:spPr>
          <a:xfrm>
            <a:off x="929520" y="3078360"/>
            <a:ext cx="4030560" cy="360"/>
          </a:xfrm>
          <a:custGeom>
            <a:avLst/>
            <a:gdLst/>
            <a:ahLst/>
            <a:cxnLst/>
            <a:rect l="l" t="t" r="r" b="b"/>
            <a:pathLst>
              <a:path w="4031615">
                <a:moveTo>
                  <a:pt x="0" y="0"/>
                </a:moveTo>
                <a:lnTo>
                  <a:pt x="4031399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7" name="CustomShape 27"/>
          <p:cNvSpPr/>
          <p:nvPr/>
        </p:nvSpPr>
        <p:spPr>
          <a:xfrm>
            <a:off x="3422160" y="3356640"/>
            <a:ext cx="447840" cy="374400"/>
          </a:xfrm>
          <a:prstGeom prst="rect">
            <a:avLst/>
          </a:prstGeom>
          <a:solidFill>
            <a:srgbClr val="4ABC93"/>
          </a:solidFill>
          <a:ln w="12600">
            <a:solidFill>
              <a:srgbClr val="939596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53720" rIns="0" bIns="0"/>
          <a:lstStyle/>
          <a:p>
            <a:pPr marL="153720">
              <a:lnSpc>
                <a:spcPct val="100000"/>
              </a:lnSpc>
              <a:spcBef>
                <a:spcPts val="1210"/>
              </a:spcBef>
            </a:pPr>
            <a:r>
              <a:rPr lang="ru-RU" sz="1450" b="1" strike="noStrike" spc="863">
                <a:solidFill>
                  <a:srgbClr val="003D23"/>
                </a:solidFill>
                <a:latin typeface="Arial"/>
                <a:ea typeface="DejaVu Sans"/>
              </a:rPr>
              <a:t> </a:t>
            </a:r>
            <a:endParaRPr lang="ru-RU" sz="1450" b="0" strike="noStrike" spc="-1">
              <a:latin typeface="Arial"/>
            </a:endParaRPr>
          </a:p>
        </p:txBody>
      </p:sp>
      <p:sp>
        <p:nvSpPr>
          <p:cNvPr id="628" name="CustomShape 28"/>
          <p:cNvSpPr/>
          <p:nvPr/>
        </p:nvSpPr>
        <p:spPr>
          <a:xfrm>
            <a:off x="6891480" y="6884640"/>
            <a:ext cx="2604240" cy="312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9" name="CustomShape 29"/>
          <p:cNvSpPr/>
          <p:nvPr/>
        </p:nvSpPr>
        <p:spPr>
          <a:xfrm>
            <a:off x="1728000" y="4629240"/>
            <a:ext cx="3455640" cy="1994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461600">
              <a:lnSpc>
                <a:spcPct val="100000"/>
              </a:lnSpc>
              <a:spcBef>
                <a:spcPts val="119"/>
              </a:spcBef>
            </a:pPr>
            <a:r>
              <a:rPr lang="ru-RU" sz="1100" b="1" strike="noStrike" spc="12">
                <a:solidFill>
                  <a:srgbClr val="610506"/>
                </a:solidFill>
                <a:latin typeface="Open Sans"/>
                <a:ea typeface="DejaVu Sans"/>
              </a:rPr>
              <a:t>Ш</a:t>
            </a:r>
            <a:r>
              <a:rPr lang="ru-RU" sz="11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500 </a:t>
            </a:r>
            <a:r>
              <a:rPr lang="ru-RU" sz="1100" b="1" strike="noStrike" spc="4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630" name="CustomShape 30"/>
          <p:cNvSpPr/>
          <p:nvPr/>
        </p:nvSpPr>
        <p:spPr>
          <a:xfrm>
            <a:off x="5832000" y="6767640"/>
            <a:ext cx="4319640" cy="51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17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631" name="Line 31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2" name="Line 32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34" name="object 2"/>
          <p:cNvPicPr/>
          <p:nvPr/>
        </p:nvPicPr>
        <p:blipFill>
          <a:blip r:embed="rId2"/>
          <a:stretch/>
        </p:blipFill>
        <p:spPr>
          <a:xfrm>
            <a:off x="3929400" y="3204360"/>
            <a:ext cx="620280" cy="941400"/>
          </a:xfrm>
          <a:prstGeom prst="rect">
            <a:avLst/>
          </a:prstGeom>
          <a:ln>
            <a:noFill/>
          </a:ln>
        </p:spPr>
      </p:pic>
      <p:pic>
        <p:nvPicPr>
          <p:cNvPr id="635" name="object 3"/>
          <p:cNvPicPr/>
          <p:nvPr/>
        </p:nvPicPr>
        <p:blipFill>
          <a:blip r:embed="rId3"/>
          <a:stretch/>
        </p:blipFill>
        <p:spPr>
          <a:xfrm>
            <a:off x="2890800" y="3204360"/>
            <a:ext cx="616320" cy="941400"/>
          </a:xfrm>
          <a:prstGeom prst="rect">
            <a:avLst/>
          </a:prstGeom>
          <a:ln>
            <a:noFill/>
          </a:ln>
        </p:spPr>
      </p:pic>
      <p:pic>
        <p:nvPicPr>
          <p:cNvPr id="636" name="object 4"/>
          <p:cNvPicPr/>
          <p:nvPr/>
        </p:nvPicPr>
        <p:blipFill>
          <a:blip r:embed="rId4"/>
          <a:stretch/>
        </p:blipFill>
        <p:spPr>
          <a:xfrm>
            <a:off x="9146160" y="3290760"/>
            <a:ext cx="613800" cy="861840"/>
          </a:xfrm>
          <a:prstGeom prst="rect">
            <a:avLst/>
          </a:prstGeom>
          <a:ln>
            <a:noFill/>
          </a:ln>
        </p:spPr>
      </p:pic>
      <p:pic>
        <p:nvPicPr>
          <p:cNvPr id="637" name="object 5"/>
          <p:cNvPicPr/>
          <p:nvPr/>
        </p:nvPicPr>
        <p:blipFill>
          <a:blip r:embed="rId5"/>
          <a:stretch/>
        </p:blipFill>
        <p:spPr>
          <a:xfrm>
            <a:off x="8096400" y="3290760"/>
            <a:ext cx="613800" cy="861840"/>
          </a:xfrm>
          <a:prstGeom prst="rect">
            <a:avLst/>
          </a:prstGeom>
          <a:ln>
            <a:noFill/>
          </a:ln>
        </p:spPr>
      </p:pic>
      <p:sp>
        <p:nvSpPr>
          <p:cNvPr id="638" name="CustomShape 2"/>
          <p:cNvSpPr/>
          <p:nvPr/>
        </p:nvSpPr>
        <p:spPr>
          <a:xfrm>
            <a:off x="2520" y="690480"/>
            <a:ext cx="4314240" cy="566640"/>
          </a:xfrm>
          <a:custGeom>
            <a:avLst/>
            <a:gdLst/>
            <a:ahLst/>
            <a:cxnLst/>
            <a:rect l="l" t="t" r="r" b="b"/>
            <a:pathLst>
              <a:path w="4315460" h="567690">
                <a:moveTo>
                  <a:pt x="4315447" y="0"/>
                </a:moveTo>
                <a:lnTo>
                  <a:pt x="0" y="0"/>
                </a:lnTo>
                <a:lnTo>
                  <a:pt x="0" y="567258"/>
                </a:lnTo>
                <a:lnTo>
                  <a:pt x="4250524" y="567258"/>
                </a:lnTo>
                <a:lnTo>
                  <a:pt x="3921125" y="277787"/>
                </a:lnTo>
                <a:lnTo>
                  <a:pt x="4315447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9" name="CustomShape 3"/>
          <p:cNvSpPr/>
          <p:nvPr/>
        </p:nvSpPr>
        <p:spPr>
          <a:xfrm>
            <a:off x="599760" y="73044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640" name="CustomShape 4"/>
          <p:cNvSpPr/>
          <p:nvPr/>
        </p:nvSpPr>
        <p:spPr>
          <a:xfrm>
            <a:off x="568440" y="1411200"/>
            <a:ext cx="161892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Первый</a:t>
            </a:r>
            <a:r>
              <a:rPr lang="ru-RU" sz="1800" b="1" strike="noStrike" spc="-5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этаж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641" name="object 12"/>
          <p:cNvPicPr/>
          <p:nvPr/>
        </p:nvPicPr>
        <p:blipFill>
          <a:blip r:embed="rId6"/>
          <a:stretch/>
        </p:blipFill>
        <p:spPr>
          <a:xfrm>
            <a:off x="1444320" y="1995120"/>
            <a:ext cx="3519360" cy="2429640"/>
          </a:xfrm>
          <a:prstGeom prst="rect">
            <a:avLst/>
          </a:prstGeom>
          <a:ln>
            <a:noFill/>
          </a:ln>
        </p:spPr>
      </p:pic>
      <p:sp>
        <p:nvSpPr>
          <p:cNvPr id="642" name="CustomShape 5"/>
          <p:cNvSpPr/>
          <p:nvPr/>
        </p:nvSpPr>
        <p:spPr>
          <a:xfrm>
            <a:off x="1342800" y="1915920"/>
            <a:ext cx="3732120" cy="115200"/>
          </a:xfrm>
          <a:custGeom>
            <a:avLst/>
            <a:gdLst/>
            <a:ahLst/>
            <a:cxnLst/>
            <a:rect l="l" t="t" r="r" b="b"/>
            <a:pathLst>
              <a:path w="3733165" h="116205">
                <a:moveTo>
                  <a:pt x="3729018" y="0"/>
                </a:moveTo>
                <a:lnTo>
                  <a:pt x="336" y="0"/>
                </a:lnTo>
                <a:lnTo>
                  <a:pt x="0" y="64765"/>
                </a:lnTo>
                <a:lnTo>
                  <a:pt x="10648" y="98405"/>
                </a:lnTo>
                <a:lnTo>
                  <a:pt x="41966" y="111767"/>
                </a:lnTo>
                <a:lnTo>
                  <a:pt x="103637" y="115697"/>
                </a:lnTo>
                <a:lnTo>
                  <a:pt x="2780569" y="114007"/>
                </a:lnTo>
                <a:lnTo>
                  <a:pt x="3624408" y="116065"/>
                </a:lnTo>
                <a:lnTo>
                  <a:pt x="3678150" y="115075"/>
                </a:lnTo>
                <a:lnTo>
                  <a:pt x="3714797" y="103830"/>
                </a:lnTo>
                <a:lnTo>
                  <a:pt x="3732703" y="81091"/>
                </a:lnTo>
                <a:lnTo>
                  <a:pt x="3730224" y="45618"/>
                </a:lnTo>
                <a:lnTo>
                  <a:pt x="3728121" y="34438"/>
                </a:lnTo>
                <a:lnTo>
                  <a:pt x="3727963" y="23013"/>
                </a:lnTo>
                <a:lnTo>
                  <a:pt x="3728635" y="11487"/>
                </a:lnTo>
                <a:lnTo>
                  <a:pt x="37290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3" name="CustomShape 6"/>
          <p:cNvSpPr/>
          <p:nvPr/>
        </p:nvSpPr>
        <p:spPr>
          <a:xfrm>
            <a:off x="1342800" y="1915920"/>
            <a:ext cx="3732120" cy="115200"/>
          </a:xfrm>
          <a:custGeom>
            <a:avLst/>
            <a:gdLst/>
            <a:ahLst/>
            <a:cxnLst/>
            <a:rect l="l" t="t" r="r" b="b"/>
            <a:pathLst>
              <a:path w="3733165" h="116205">
                <a:moveTo>
                  <a:pt x="103637" y="115697"/>
                </a:moveTo>
                <a:lnTo>
                  <a:pt x="41966" y="111767"/>
                </a:lnTo>
                <a:lnTo>
                  <a:pt x="10648" y="98405"/>
                </a:lnTo>
                <a:lnTo>
                  <a:pt x="0" y="64765"/>
                </a:lnTo>
                <a:lnTo>
                  <a:pt x="336" y="0"/>
                </a:lnTo>
                <a:lnTo>
                  <a:pt x="3729018" y="0"/>
                </a:lnTo>
                <a:lnTo>
                  <a:pt x="3728635" y="11487"/>
                </a:lnTo>
                <a:lnTo>
                  <a:pt x="3727963" y="23013"/>
                </a:lnTo>
                <a:lnTo>
                  <a:pt x="3728121" y="34438"/>
                </a:lnTo>
                <a:lnTo>
                  <a:pt x="3730224" y="45618"/>
                </a:lnTo>
                <a:lnTo>
                  <a:pt x="3732703" y="81091"/>
                </a:lnTo>
                <a:lnTo>
                  <a:pt x="3714797" y="103830"/>
                </a:lnTo>
                <a:lnTo>
                  <a:pt x="3678150" y="115075"/>
                </a:lnTo>
                <a:lnTo>
                  <a:pt x="3624408" y="116065"/>
                </a:lnTo>
                <a:lnTo>
                  <a:pt x="3574766" y="115930"/>
                </a:lnTo>
                <a:lnTo>
                  <a:pt x="3525125" y="115784"/>
                </a:lnTo>
                <a:lnTo>
                  <a:pt x="3475485" y="115629"/>
                </a:lnTo>
                <a:lnTo>
                  <a:pt x="3425845" y="115468"/>
                </a:lnTo>
                <a:lnTo>
                  <a:pt x="3376206" y="115303"/>
                </a:lnTo>
                <a:lnTo>
                  <a:pt x="3326568" y="115138"/>
                </a:lnTo>
                <a:lnTo>
                  <a:pt x="3276930" y="114973"/>
                </a:lnTo>
                <a:lnTo>
                  <a:pt x="3227293" y="114814"/>
                </a:lnTo>
                <a:lnTo>
                  <a:pt x="3177656" y="114661"/>
                </a:lnTo>
                <a:lnTo>
                  <a:pt x="3128019" y="114517"/>
                </a:lnTo>
                <a:lnTo>
                  <a:pt x="3078383" y="114387"/>
                </a:lnTo>
                <a:lnTo>
                  <a:pt x="3028746" y="114271"/>
                </a:lnTo>
                <a:lnTo>
                  <a:pt x="2979111" y="114172"/>
                </a:lnTo>
                <a:lnTo>
                  <a:pt x="2929475" y="114094"/>
                </a:lnTo>
                <a:lnTo>
                  <a:pt x="2879840" y="114039"/>
                </a:lnTo>
                <a:lnTo>
                  <a:pt x="2830204" y="114009"/>
                </a:lnTo>
                <a:lnTo>
                  <a:pt x="2780569" y="114007"/>
                </a:lnTo>
                <a:lnTo>
                  <a:pt x="2730061" y="114023"/>
                </a:lnTo>
                <a:lnTo>
                  <a:pt x="2679553" y="114040"/>
                </a:lnTo>
                <a:lnTo>
                  <a:pt x="2629046" y="114058"/>
                </a:lnTo>
                <a:lnTo>
                  <a:pt x="2578538" y="114077"/>
                </a:lnTo>
                <a:lnTo>
                  <a:pt x="2528030" y="114097"/>
                </a:lnTo>
                <a:lnTo>
                  <a:pt x="2477522" y="114118"/>
                </a:lnTo>
                <a:lnTo>
                  <a:pt x="2427015" y="114141"/>
                </a:lnTo>
                <a:lnTo>
                  <a:pt x="2376507" y="114164"/>
                </a:lnTo>
                <a:lnTo>
                  <a:pt x="2325999" y="114188"/>
                </a:lnTo>
                <a:lnTo>
                  <a:pt x="2275491" y="114213"/>
                </a:lnTo>
                <a:lnTo>
                  <a:pt x="2224983" y="114239"/>
                </a:lnTo>
                <a:lnTo>
                  <a:pt x="2174475" y="114265"/>
                </a:lnTo>
                <a:lnTo>
                  <a:pt x="2123967" y="114293"/>
                </a:lnTo>
                <a:lnTo>
                  <a:pt x="2073459" y="114321"/>
                </a:lnTo>
                <a:lnTo>
                  <a:pt x="2022951" y="114350"/>
                </a:lnTo>
                <a:lnTo>
                  <a:pt x="1972443" y="114380"/>
                </a:lnTo>
                <a:lnTo>
                  <a:pt x="1921935" y="114411"/>
                </a:lnTo>
                <a:lnTo>
                  <a:pt x="1871427" y="114442"/>
                </a:lnTo>
                <a:lnTo>
                  <a:pt x="1820919" y="114473"/>
                </a:lnTo>
                <a:lnTo>
                  <a:pt x="1770411" y="114506"/>
                </a:lnTo>
                <a:lnTo>
                  <a:pt x="1719903" y="114539"/>
                </a:lnTo>
                <a:lnTo>
                  <a:pt x="1669395" y="114572"/>
                </a:lnTo>
                <a:lnTo>
                  <a:pt x="1618887" y="114606"/>
                </a:lnTo>
                <a:lnTo>
                  <a:pt x="1568378" y="114640"/>
                </a:lnTo>
                <a:lnTo>
                  <a:pt x="1517870" y="114675"/>
                </a:lnTo>
                <a:lnTo>
                  <a:pt x="1467362" y="114710"/>
                </a:lnTo>
                <a:lnTo>
                  <a:pt x="1416854" y="114746"/>
                </a:lnTo>
                <a:lnTo>
                  <a:pt x="1366346" y="114782"/>
                </a:lnTo>
                <a:lnTo>
                  <a:pt x="1315837" y="114818"/>
                </a:lnTo>
                <a:lnTo>
                  <a:pt x="1265329" y="114855"/>
                </a:lnTo>
                <a:lnTo>
                  <a:pt x="1214821" y="114891"/>
                </a:lnTo>
                <a:lnTo>
                  <a:pt x="1164313" y="114928"/>
                </a:lnTo>
                <a:lnTo>
                  <a:pt x="1113804" y="114965"/>
                </a:lnTo>
                <a:lnTo>
                  <a:pt x="1063296" y="115003"/>
                </a:lnTo>
                <a:lnTo>
                  <a:pt x="1012788" y="115040"/>
                </a:lnTo>
                <a:lnTo>
                  <a:pt x="962279" y="115078"/>
                </a:lnTo>
                <a:lnTo>
                  <a:pt x="911771" y="115115"/>
                </a:lnTo>
                <a:lnTo>
                  <a:pt x="861263" y="115153"/>
                </a:lnTo>
                <a:lnTo>
                  <a:pt x="810755" y="115190"/>
                </a:lnTo>
                <a:lnTo>
                  <a:pt x="760246" y="115228"/>
                </a:lnTo>
                <a:lnTo>
                  <a:pt x="709738" y="115265"/>
                </a:lnTo>
                <a:lnTo>
                  <a:pt x="659230" y="115302"/>
                </a:lnTo>
                <a:lnTo>
                  <a:pt x="608721" y="115340"/>
                </a:lnTo>
                <a:lnTo>
                  <a:pt x="558213" y="115376"/>
                </a:lnTo>
                <a:lnTo>
                  <a:pt x="507704" y="115413"/>
                </a:lnTo>
                <a:lnTo>
                  <a:pt x="457196" y="115450"/>
                </a:lnTo>
                <a:lnTo>
                  <a:pt x="406688" y="115486"/>
                </a:lnTo>
                <a:lnTo>
                  <a:pt x="356179" y="115522"/>
                </a:lnTo>
                <a:lnTo>
                  <a:pt x="305671" y="115558"/>
                </a:lnTo>
                <a:lnTo>
                  <a:pt x="255163" y="115593"/>
                </a:lnTo>
                <a:lnTo>
                  <a:pt x="204654" y="115628"/>
                </a:lnTo>
                <a:lnTo>
                  <a:pt x="154146" y="115662"/>
                </a:lnTo>
                <a:lnTo>
                  <a:pt x="103637" y="115697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4" name="CustomShape 7"/>
          <p:cNvSpPr/>
          <p:nvPr/>
        </p:nvSpPr>
        <p:spPr>
          <a:xfrm>
            <a:off x="2899440" y="3516480"/>
            <a:ext cx="1638000" cy="166680"/>
          </a:xfrm>
          <a:custGeom>
            <a:avLst/>
            <a:gdLst/>
            <a:ahLst/>
            <a:cxnLst/>
            <a:rect l="l" t="t" r="r" b="b"/>
            <a:pathLst>
              <a:path w="1638935" h="167639">
                <a:moveTo>
                  <a:pt x="600011" y="0"/>
                </a:moveTo>
                <a:lnTo>
                  <a:pt x="0" y="0"/>
                </a:lnTo>
                <a:lnTo>
                  <a:pt x="0" y="167576"/>
                </a:lnTo>
                <a:lnTo>
                  <a:pt x="600011" y="167576"/>
                </a:lnTo>
                <a:lnTo>
                  <a:pt x="600011" y="0"/>
                </a:lnTo>
                <a:close/>
                <a:moveTo>
                  <a:pt x="1638554" y="0"/>
                </a:moveTo>
                <a:lnTo>
                  <a:pt x="1038542" y="0"/>
                </a:lnTo>
                <a:lnTo>
                  <a:pt x="1038542" y="167576"/>
                </a:lnTo>
                <a:lnTo>
                  <a:pt x="1638554" y="167576"/>
                </a:lnTo>
                <a:lnTo>
                  <a:pt x="1638554" y="0"/>
                </a:lnTo>
                <a:close/>
              </a:path>
            </a:pathLst>
          </a:custGeom>
          <a:solidFill>
            <a:srgbClr val="003D2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5" name="CustomShape 8"/>
          <p:cNvSpPr/>
          <p:nvPr/>
        </p:nvSpPr>
        <p:spPr>
          <a:xfrm>
            <a:off x="2552040" y="3204360"/>
            <a:ext cx="2232720" cy="939960"/>
          </a:xfrm>
          <a:custGeom>
            <a:avLst/>
            <a:gdLst/>
            <a:ahLst/>
            <a:cxnLst/>
            <a:rect l="l" t="t" r="r" b="b"/>
            <a:pathLst>
              <a:path w="2233929" h="941070">
                <a:moveTo>
                  <a:pt x="2233688" y="936811"/>
                </a:moveTo>
                <a:lnTo>
                  <a:pt x="2180539" y="937239"/>
                </a:lnTo>
                <a:lnTo>
                  <a:pt x="2127391" y="938217"/>
                </a:lnTo>
                <a:lnTo>
                  <a:pt x="2074245" y="939429"/>
                </a:lnTo>
                <a:lnTo>
                  <a:pt x="2021103" y="940557"/>
                </a:lnTo>
                <a:lnTo>
                  <a:pt x="2002279" y="930676"/>
                </a:lnTo>
                <a:lnTo>
                  <a:pt x="1994268" y="915745"/>
                </a:lnTo>
                <a:lnTo>
                  <a:pt x="1992667" y="897970"/>
                </a:lnTo>
                <a:lnTo>
                  <a:pt x="1993074" y="879559"/>
                </a:lnTo>
                <a:lnTo>
                  <a:pt x="1992906" y="830271"/>
                </a:lnTo>
                <a:lnTo>
                  <a:pt x="1992738" y="780983"/>
                </a:lnTo>
                <a:lnTo>
                  <a:pt x="1992578" y="731694"/>
                </a:lnTo>
                <a:lnTo>
                  <a:pt x="1992431" y="682405"/>
                </a:lnTo>
                <a:lnTo>
                  <a:pt x="1992306" y="633116"/>
                </a:lnTo>
                <a:lnTo>
                  <a:pt x="1992208" y="583827"/>
                </a:lnTo>
                <a:lnTo>
                  <a:pt x="1992145" y="534537"/>
                </a:lnTo>
                <a:lnTo>
                  <a:pt x="1992124" y="485248"/>
                </a:lnTo>
                <a:lnTo>
                  <a:pt x="1992150" y="435960"/>
                </a:lnTo>
                <a:lnTo>
                  <a:pt x="1992232" y="386671"/>
                </a:lnTo>
                <a:lnTo>
                  <a:pt x="1992376" y="337383"/>
                </a:lnTo>
                <a:lnTo>
                  <a:pt x="1989629" y="284519"/>
                </a:lnTo>
                <a:lnTo>
                  <a:pt x="1980852" y="234326"/>
                </a:lnTo>
                <a:lnTo>
                  <a:pt x="1965811" y="187344"/>
                </a:lnTo>
                <a:lnTo>
                  <a:pt x="1944271" y="144112"/>
                </a:lnTo>
                <a:lnTo>
                  <a:pt x="1915997" y="105170"/>
                </a:lnTo>
                <a:lnTo>
                  <a:pt x="1880755" y="71056"/>
                </a:lnTo>
                <a:lnTo>
                  <a:pt x="1838312" y="42312"/>
                </a:lnTo>
                <a:lnTo>
                  <a:pt x="1796851" y="22539"/>
                </a:lnTo>
                <a:lnTo>
                  <a:pt x="1754696" y="9024"/>
                </a:lnTo>
                <a:lnTo>
                  <a:pt x="1712371" y="1575"/>
                </a:lnTo>
                <a:lnTo>
                  <a:pt x="1670405" y="0"/>
                </a:lnTo>
                <a:lnTo>
                  <a:pt x="1629323" y="4103"/>
                </a:lnTo>
                <a:lnTo>
                  <a:pt x="1589653" y="13694"/>
                </a:lnTo>
                <a:lnTo>
                  <a:pt x="1551920" y="28579"/>
                </a:lnTo>
                <a:lnTo>
                  <a:pt x="1516652" y="48564"/>
                </a:lnTo>
                <a:lnTo>
                  <a:pt x="1484375" y="73458"/>
                </a:lnTo>
                <a:lnTo>
                  <a:pt x="1455616" y="103066"/>
                </a:lnTo>
                <a:lnTo>
                  <a:pt x="1430901" y="137197"/>
                </a:lnTo>
                <a:lnTo>
                  <a:pt x="1410757" y="175657"/>
                </a:lnTo>
                <a:lnTo>
                  <a:pt x="1395710" y="218253"/>
                </a:lnTo>
                <a:lnTo>
                  <a:pt x="1386288" y="264793"/>
                </a:lnTo>
                <a:lnTo>
                  <a:pt x="1383017" y="315082"/>
                </a:lnTo>
                <a:lnTo>
                  <a:pt x="1383003" y="363847"/>
                </a:lnTo>
                <a:lnTo>
                  <a:pt x="1382997" y="412611"/>
                </a:lnTo>
                <a:lnTo>
                  <a:pt x="1382994" y="461376"/>
                </a:lnTo>
                <a:lnTo>
                  <a:pt x="1382987" y="510140"/>
                </a:lnTo>
                <a:lnTo>
                  <a:pt x="1382969" y="558905"/>
                </a:lnTo>
                <a:lnTo>
                  <a:pt x="1382935" y="607669"/>
                </a:lnTo>
                <a:lnTo>
                  <a:pt x="1382878" y="656434"/>
                </a:lnTo>
                <a:lnTo>
                  <a:pt x="1382792" y="705198"/>
                </a:lnTo>
                <a:lnTo>
                  <a:pt x="1382670" y="753963"/>
                </a:lnTo>
                <a:lnTo>
                  <a:pt x="1382506" y="802728"/>
                </a:lnTo>
                <a:lnTo>
                  <a:pt x="1382293" y="851492"/>
                </a:lnTo>
                <a:lnTo>
                  <a:pt x="1382543" y="876933"/>
                </a:lnTo>
                <a:lnTo>
                  <a:pt x="1380201" y="901781"/>
                </a:lnTo>
                <a:lnTo>
                  <a:pt x="1370252" y="923833"/>
                </a:lnTo>
                <a:lnTo>
                  <a:pt x="1347685" y="940887"/>
                </a:lnTo>
                <a:lnTo>
                  <a:pt x="1329047" y="939721"/>
                </a:lnTo>
                <a:lnTo>
                  <a:pt x="1310411" y="938465"/>
                </a:lnTo>
                <a:lnTo>
                  <a:pt x="1291775" y="937451"/>
                </a:lnTo>
                <a:lnTo>
                  <a:pt x="1222210" y="936924"/>
                </a:lnTo>
                <a:lnTo>
                  <a:pt x="1171284" y="936836"/>
                </a:lnTo>
                <a:lnTo>
                  <a:pt x="1120358" y="936752"/>
                </a:lnTo>
                <a:lnTo>
                  <a:pt x="1069433" y="936669"/>
                </a:lnTo>
                <a:lnTo>
                  <a:pt x="1018507" y="936589"/>
                </a:lnTo>
                <a:lnTo>
                  <a:pt x="967581" y="936511"/>
                </a:lnTo>
                <a:lnTo>
                  <a:pt x="916655" y="936435"/>
                </a:lnTo>
                <a:lnTo>
                  <a:pt x="865729" y="936360"/>
                </a:lnTo>
                <a:lnTo>
                  <a:pt x="814803" y="936288"/>
                </a:lnTo>
                <a:lnTo>
                  <a:pt x="763877" y="936217"/>
                </a:lnTo>
                <a:lnTo>
                  <a:pt x="712952" y="936147"/>
                </a:lnTo>
                <a:lnTo>
                  <a:pt x="662026" y="936079"/>
                </a:lnTo>
                <a:lnTo>
                  <a:pt x="611100" y="936012"/>
                </a:lnTo>
                <a:lnTo>
                  <a:pt x="560175" y="935946"/>
                </a:lnTo>
                <a:lnTo>
                  <a:pt x="509249" y="935881"/>
                </a:lnTo>
                <a:lnTo>
                  <a:pt x="458324" y="935817"/>
                </a:lnTo>
                <a:lnTo>
                  <a:pt x="407399" y="935753"/>
                </a:lnTo>
                <a:lnTo>
                  <a:pt x="356473" y="935689"/>
                </a:lnTo>
                <a:lnTo>
                  <a:pt x="305548" y="935627"/>
                </a:lnTo>
                <a:lnTo>
                  <a:pt x="254623" y="935564"/>
                </a:lnTo>
                <a:lnTo>
                  <a:pt x="203698" y="935501"/>
                </a:lnTo>
                <a:lnTo>
                  <a:pt x="152773" y="935438"/>
                </a:lnTo>
                <a:lnTo>
                  <a:pt x="101849" y="935376"/>
                </a:lnTo>
                <a:lnTo>
                  <a:pt x="50924" y="935312"/>
                </a:lnTo>
                <a:lnTo>
                  <a:pt x="0" y="935249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6" name="CustomShape 9"/>
          <p:cNvSpPr/>
          <p:nvPr/>
        </p:nvSpPr>
        <p:spPr>
          <a:xfrm>
            <a:off x="4573080" y="4141080"/>
            <a:ext cx="211680" cy="2880"/>
          </a:xfrm>
          <a:custGeom>
            <a:avLst/>
            <a:gdLst/>
            <a:ahLst/>
            <a:cxnLst/>
            <a:rect l="l" t="t" r="r" b="b"/>
            <a:pathLst>
              <a:path w="212725" h="3810">
                <a:moveTo>
                  <a:pt x="0" y="3746"/>
                </a:moveTo>
                <a:lnTo>
                  <a:pt x="53149" y="2618"/>
                </a:lnTo>
                <a:lnTo>
                  <a:pt x="106297" y="1406"/>
                </a:lnTo>
                <a:lnTo>
                  <a:pt x="159443" y="428"/>
                </a:lnTo>
                <a:lnTo>
                  <a:pt x="212585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7" name="CustomShape 10"/>
          <p:cNvSpPr/>
          <p:nvPr/>
        </p:nvSpPr>
        <p:spPr>
          <a:xfrm>
            <a:off x="2898000" y="3515400"/>
            <a:ext cx="2432160" cy="360"/>
          </a:xfrm>
          <a:custGeom>
            <a:avLst/>
            <a:gdLst/>
            <a:ahLst/>
            <a:cxnLst/>
            <a:rect l="l" t="t" r="r" b="b"/>
            <a:pathLst>
              <a:path w="2433320">
                <a:moveTo>
                  <a:pt x="0" y="0"/>
                </a:moveTo>
                <a:lnTo>
                  <a:pt x="2432837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8" name="CustomShape 11"/>
          <p:cNvSpPr/>
          <p:nvPr/>
        </p:nvSpPr>
        <p:spPr>
          <a:xfrm>
            <a:off x="2899440" y="3684240"/>
            <a:ext cx="2430360" cy="360"/>
          </a:xfrm>
          <a:custGeom>
            <a:avLst/>
            <a:gdLst/>
            <a:ahLst/>
            <a:cxnLst/>
            <a:rect l="l" t="t" r="r" b="b"/>
            <a:pathLst>
              <a:path w="2431415">
                <a:moveTo>
                  <a:pt x="0" y="0"/>
                </a:moveTo>
                <a:lnTo>
                  <a:pt x="2431402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649" name="Table 12"/>
          <p:cNvGraphicFramePr/>
          <p:nvPr/>
        </p:nvGraphicFramePr>
        <p:xfrm>
          <a:off x="1429560" y="3382920"/>
          <a:ext cx="687960" cy="1139400"/>
        </p:xfrm>
        <a:graphic>
          <a:graphicData uri="http://schemas.openxmlformats.org/drawingml/2006/table">
            <a:tbl>
              <a:tblPr/>
              <a:tblGrid>
                <a:gridCol w="357840"/>
                <a:gridCol w="330120"/>
              </a:tblGrid>
              <a:tr h="4237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240">
                      <a:solidFill>
                        <a:srgbClr val="939596"/>
                      </a:solidFill>
                    </a:lnR>
                    <a:lnT w="12240">
                      <a:solidFill>
                        <a:srgbClr val="939596"/>
                      </a:solidFill>
                    </a:lnT>
                    <a:lnB w="12240">
                      <a:solidFill>
                        <a:srgbClr val="939596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8240">
                        <a:lnSpc>
                          <a:spcPct val="100000"/>
                        </a:lnSpc>
                        <a:spcBef>
                          <a:spcPts val="746"/>
                        </a:spcBef>
                      </a:pPr>
                      <a:r>
                        <a:rPr lang="ru-RU" sz="1500" b="1" strike="noStrike" spc="-1">
                          <a:solidFill>
                            <a:srgbClr val="003D23"/>
                          </a:solidFill>
                          <a:latin typeface="Arial"/>
                        </a:rPr>
                        <a:t> </a:t>
                      </a:r>
                      <a:endParaRPr lang="ru-RU" sz="15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939596"/>
                      </a:solidFill>
                    </a:lnL>
                    <a:lnR w="12240">
                      <a:solidFill>
                        <a:srgbClr val="939596"/>
                      </a:solidFill>
                    </a:lnR>
                    <a:lnT w="12240">
                      <a:solidFill>
                        <a:srgbClr val="939596"/>
                      </a:solidFill>
                    </a:lnT>
                    <a:lnB w="12240">
                      <a:solidFill>
                        <a:srgbClr val="939596"/>
                      </a:solidFill>
                    </a:lnB>
                    <a:solidFill>
                      <a:srgbClr val="4ABC93"/>
                    </a:solidFill>
                  </a:tcPr>
                </a:tc>
              </a:tr>
              <a:tr h="7156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240">
                      <a:solidFill>
                        <a:srgbClr val="939596"/>
                      </a:solidFill>
                    </a:lnR>
                    <a:lnT w="12240">
                      <a:solidFill>
                        <a:srgbClr val="939596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240">
                      <a:solidFill>
                        <a:srgbClr val="939596"/>
                      </a:solidFill>
                    </a:lnL>
                    <a:lnR w="12240">
                      <a:solidFill>
                        <a:srgbClr val="939596"/>
                      </a:solidFill>
                    </a:lnR>
                    <a:lnT w="12240">
                      <a:solidFill>
                        <a:srgbClr val="939596"/>
                      </a:solidFill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650" name="CustomShape 13"/>
          <p:cNvSpPr/>
          <p:nvPr/>
        </p:nvSpPr>
        <p:spPr>
          <a:xfrm>
            <a:off x="5480280" y="3516840"/>
            <a:ext cx="196560" cy="127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3320" rIns="0" bIns="0"/>
          <a:lstStyle/>
          <a:p>
            <a:pPr marL="12600">
              <a:lnSpc>
                <a:spcPct val="100000"/>
              </a:lnSpc>
              <a:spcBef>
                <a:spcPts val="105"/>
              </a:spcBef>
            </a:pPr>
            <a:r>
              <a:rPr lang="ru-RU" sz="75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ист</a:t>
            </a:r>
            <a:endParaRPr lang="ru-RU" sz="750" b="0" strike="noStrike" spc="-1">
              <a:latin typeface="Arial"/>
            </a:endParaRPr>
          </a:p>
        </p:txBody>
      </p:sp>
      <p:sp>
        <p:nvSpPr>
          <p:cNvPr id="651" name="CustomShape 14"/>
          <p:cNvSpPr/>
          <p:nvPr/>
        </p:nvSpPr>
        <p:spPr>
          <a:xfrm>
            <a:off x="5369400" y="3393000"/>
            <a:ext cx="1082880" cy="407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300" b="1" strike="noStrike" spc="-1" smtClean="0">
                <a:solidFill>
                  <a:srgbClr val="610506"/>
                </a:solidFill>
                <a:latin typeface="Open Sans"/>
                <a:ea typeface="DejaVu Sans"/>
              </a:rPr>
              <a:t>В    ≤</a:t>
            </a:r>
            <a:r>
              <a:rPr lang="ru-RU" sz="1300" b="1" strike="noStrike" spc="-32" smtClean="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24" dirty="0">
                <a:solidFill>
                  <a:srgbClr val="610506"/>
                </a:solidFill>
                <a:latin typeface="Open Sans"/>
                <a:ea typeface="DejaVu Sans"/>
              </a:rPr>
              <a:t>400</a:t>
            </a:r>
            <a:r>
              <a:rPr lang="ru-RU" sz="1300" b="1" strike="noStrike" spc="-26" dirty="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1" dirty="0">
                <a:solidFill>
                  <a:srgbClr val="610506"/>
                </a:solidFill>
                <a:latin typeface="Open Sans"/>
                <a:ea typeface="DejaVu Sans"/>
              </a:rPr>
              <a:t>м</a:t>
            </a:r>
            <a:endParaRPr lang="ru-RU" sz="1300" b="0" strike="noStrike" spc="-1" dirty="0">
              <a:latin typeface="Arial"/>
            </a:endParaRPr>
          </a:p>
        </p:txBody>
      </p:sp>
      <p:sp>
        <p:nvSpPr>
          <p:cNvPr id="652" name="CustomShape 15"/>
          <p:cNvSpPr/>
          <p:nvPr/>
        </p:nvSpPr>
        <p:spPr>
          <a:xfrm>
            <a:off x="5344200" y="3591000"/>
            <a:ext cx="1146240" cy="2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38160">
              <a:lnSpc>
                <a:spcPct val="100000"/>
              </a:lnSpc>
              <a:spcBef>
                <a:spcPts val="99"/>
              </a:spcBef>
            </a:pPr>
            <a:endParaRPr lang="ru-RU" sz="1300" b="1" strike="noStrike" spc="-1" dirty="0" smtClean="0">
              <a:solidFill>
                <a:srgbClr val="610506"/>
              </a:solidFill>
              <a:latin typeface="Open Sans"/>
              <a:ea typeface="DejaVu Sans"/>
            </a:endParaRPr>
          </a:p>
          <a:p>
            <a:pPr marL="38160">
              <a:lnSpc>
                <a:spcPct val="100000"/>
              </a:lnSpc>
              <a:spcBef>
                <a:spcPts val="99"/>
              </a:spcBef>
            </a:pPr>
            <a:r>
              <a:rPr lang="ru-RU" sz="1300" b="1" strike="noStrike" spc="-1" dirty="0" err="1" smtClean="0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129" b="1" strike="noStrike" spc="-1" baseline="-33000" dirty="0" err="1" smtClean="0">
                <a:solidFill>
                  <a:srgbClr val="610506"/>
                </a:solidFill>
                <a:latin typeface="Open Sans"/>
                <a:ea typeface="DejaVu Sans"/>
              </a:rPr>
              <a:t>тип</a:t>
            </a:r>
            <a:r>
              <a:rPr lang="ru-RU" sz="1129" b="1" strike="noStrike" spc="165" baseline="-33000" dirty="0" smtClean="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1" dirty="0" smtClean="0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300" b="1" strike="noStrike" spc="-12" dirty="0" smtClean="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24" dirty="0">
                <a:solidFill>
                  <a:srgbClr val="610506"/>
                </a:solidFill>
                <a:latin typeface="Open Sans"/>
                <a:ea typeface="DejaVu Sans"/>
              </a:rPr>
              <a:t>600</a:t>
            </a:r>
            <a:r>
              <a:rPr lang="ru-RU" sz="1300" b="1" strike="noStrike" spc="-12" dirty="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1" dirty="0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300" b="0" strike="noStrike" spc="-1" dirty="0">
              <a:latin typeface="Arial"/>
            </a:endParaRPr>
          </a:p>
        </p:txBody>
      </p:sp>
      <p:sp>
        <p:nvSpPr>
          <p:cNvPr id="653" name="CustomShape 16"/>
          <p:cNvSpPr/>
          <p:nvPr/>
        </p:nvSpPr>
        <p:spPr>
          <a:xfrm>
            <a:off x="435960" y="3250440"/>
            <a:ext cx="1000800" cy="598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3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3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=</a:t>
            </a:r>
            <a:r>
              <a:rPr lang="ru-RU" sz="13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1600</a:t>
            </a:r>
            <a:r>
              <a:rPr lang="ru-RU" sz="13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3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60"/>
              </a:spcBef>
            </a:pPr>
            <a:endParaRPr lang="ru-RU" sz="1300" b="0" strike="noStrike" spc="-1">
              <a:latin typeface="Arial"/>
            </a:endParaRPr>
          </a:p>
          <a:p>
            <a:pPr marL="52560">
              <a:lnSpc>
                <a:spcPct val="100000"/>
              </a:lnSpc>
            </a:pPr>
            <a:r>
              <a:rPr lang="ru-RU" sz="13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3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≥</a:t>
            </a:r>
            <a:r>
              <a:rPr lang="ru-RU" sz="13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800</a:t>
            </a:r>
            <a:r>
              <a:rPr lang="ru-RU" sz="13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300" b="0" strike="noStrike" spc="-1">
              <a:latin typeface="Arial"/>
            </a:endParaRPr>
          </a:p>
        </p:txBody>
      </p:sp>
      <p:sp>
        <p:nvSpPr>
          <p:cNvPr id="654" name="CustomShape 17"/>
          <p:cNvSpPr/>
          <p:nvPr/>
        </p:nvSpPr>
        <p:spPr>
          <a:xfrm>
            <a:off x="1491120" y="4534560"/>
            <a:ext cx="977400" cy="210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3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Ш</a:t>
            </a:r>
            <a:r>
              <a:rPr lang="ru-RU" sz="13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3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500</a:t>
            </a:r>
            <a:r>
              <a:rPr lang="ru-RU" sz="13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3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300" b="0" strike="noStrike" spc="-1">
              <a:latin typeface="Arial"/>
            </a:endParaRPr>
          </a:p>
        </p:txBody>
      </p:sp>
      <p:sp>
        <p:nvSpPr>
          <p:cNvPr id="655" name="CustomShape 18"/>
          <p:cNvSpPr/>
          <p:nvPr/>
        </p:nvSpPr>
        <p:spPr>
          <a:xfrm>
            <a:off x="4399560" y="5167800"/>
            <a:ext cx="5708160" cy="1289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algn="just">
              <a:lnSpc>
                <a:spcPct val="100000"/>
              </a:lnSpc>
              <a:spcBef>
                <a:spcPts val="99"/>
              </a:spcBef>
            </a:pPr>
            <a:r>
              <a:rPr lang="ru-RU" sz="1200" b="0" strike="noStrike" spc="92">
                <a:solidFill>
                  <a:srgbClr val="610506"/>
                </a:solidFill>
                <a:latin typeface="Arial Unicode MS"/>
                <a:ea typeface="DejaVu Sans"/>
              </a:rPr>
              <a:t>Для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владельцев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4">
                <a:solidFill>
                  <a:srgbClr val="610506"/>
                </a:solidFill>
                <a:latin typeface="Arial Unicode MS"/>
                <a:ea typeface="DejaVu Sans"/>
              </a:rPr>
              <a:t>фирм,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у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которых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в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распоряжении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есть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только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8">
                <a:solidFill>
                  <a:srgbClr val="610506"/>
                </a:solidFill>
                <a:latin typeface="Arial Unicode MS"/>
                <a:ea typeface="DejaVu Sans"/>
              </a:rPr>
              <a:t>одно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окно </a:t>
            </a:r>
            <a:r>
              <a:rPr lang="ru-RU" sz="12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17">
                <a:solidFill>
                  <a:srgbClr val="610506"/>
                </a:solidFill>
                <a:latin typeface="Arial Unicode MS"/>
                <a:ea typeface="DejaVu Sans"/>
              </a:rPr>
              <a:t>или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4">
                <a:solidFill>
                  <a:srgbClr val="610506"/>
                </a:solidFill>
                <a:latin typeface="Arial Unicode MS"/>
                <a:ea typeface="DejaVu Sans"/>
              </a:rPr>
              <a:t>дверь,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выходящая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18">
                <a:solidFill>
                  <a:srgbClr val="610506"/>
                </a:solidFill>
                <a:latin typeface="Arial Unicode MS"/>
                <a:ea typeface="DejaVu Sans"/>
              </a:rPr>
              <a:t>фасад,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>
                <a:solidFill>
                  <a:srgbClr val="610506"/>
                </a:solidFill>
                <a:latin typeface="Arial Unicode MS"/>
                <a:ea typeface="DejaVu Sans"/>
              </a:rPr>
              <a:t>разрешено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продлевать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610506"/>
                </a:solidFill>
                <a:latin typeface="Arial Unicode MS"/>
                <a:ea typeface="DejaVu Sans"/>
              </a:rPr>
              <a:t>вывеску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8">
                <a:solidFill>
                  <a:srgbClr val="610506"/>
                </a:solidFill>
                <a:latin typeface="Arial Unicode MS"/>
                <a:ea typeface="DejaVu Sans"/>
              </a:rPr>
              <a:t>за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счёт</a:t>
            </a:r>
            <a:endParaRPr lang="ru-RU" sz="12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2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зелёной</a:t>
            </a:r>
            <a:r>
              <a:rPr lang="ru-RU" sz="1200" b="0" strike="noStrike" spc="-5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610506"/>
                </a:solidFill>
                <a:latin typeface="Arial Unicode MS"/>
                <a:ea typeface="DejaVu Sans"/>
              </a:rPr>
              <a:t>зоны</a:t>
            </a:r>
            <a:r>
              <a:rPr lang="ru-RU" sz="1200" b="0" strike="noStrike" spc="-5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панель-кронштейна</a:t>
            </a:r>
            <a:endParaRPr lang="ru-RU" sz="12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1440"/>
              </a:spcBef>
            </a:pP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Использование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вывесок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витринах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допустимо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только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так,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28">
                <a:solidFill>
                  <a:srgbClr val="610506"/>
                </a:solidFill>
                <a:latin typeface="Arial Unicode MS"/>
                <a:ea typeface="DejaVu Sans"/>
              </a:rPr>
              <a:t>как</a:t>
            </a:r>
            <a:r>
              <a:rPr lang="ru-RU" sz="1200" b="0" strike="noStrike" spc="-1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4">
                <a:solidFill>
                  <a:srgbClr val="610506"/>
                </a:solidFill>
                <a:latin typeface="Arial Unicode MS"/>
                <a:ea typeface="DejaVu Sans"/>
              </a:rPr>
              <a:t>это</a:t>
            </a:r>
            <a:endParaRPr lang="ru-RU" sz="12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представлено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первой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610506"/>
                </a:solidFill>
                <a:latin typeface="Arial Unicode MS"/>
                <a:ea typeface="DejaVu Sans"/>
              </a:rPr>
              <a:t>схем</a:t>
            </a:r>
            <a:r>
              <a:rPr lang="ru-RU" sz="1200" b="0" strike="noStrike" spc="43">
                <a:solidFill>
                  <a:srgbClr val="00354D"/>
                </a:solidFill>
                <a:latin typeface="Arial Unicode MS"/>
                <a:ea typeface="DejaVu Sans"/>
              </a:rPr>
              <a:t>е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656" name="object 29"/>
          <p:cNvPicPr/>
          <p:nvPr/>
        </p:nvPicPr>
        <p:blipFill>
          <a:blip r:embed="rId7"/>
          <a:stretch/>
        </p:blipFill>
        <p:spPr>
          <a:xfrm>
            <a:off x="6647760" y="2001600"/>
            <a:ext cx="3523680" cy="2432880"/>
          </a:xfrm>
          <a:prstGeom prst="rect">
            <a:avLst/>
          </a:prstGeom>
          <a:ln>
            <a:noFill/>
          </a:ln>
        </p:spPr>
      </p:pic>
      <p:sp>
        <p:nvSpPr>
          <p:cNvPr id="657" name="CustomShape 19"/>
          <p:cNvSpPr/>
          <p:nvPr/>
        </p:nvSpPr>
        <p:spPr>
          <a:xfrm>
            <a:off x="6546240" y="1922040"/>
            <a:ext cx="3736440" cy="115920"/>
          </a:xfrm>
          <a:custGeom>
            <a:avLst/>
            <a:gdLst/>
            <a:ahLst/>
            <a:cxnLst/>
            <a:rect l="l" t="t" r="r" b="b"/>
            <a:pathLst>
              <a:path w="3737609" h="116839">
                <a:moveTo>
                  <a:pt x="3733823" y="0"/>
                </a:moveTo>
                <a:lnTo>
                  <a:pt x="341" y="0"/>
                </a:lnTo>
                <a:lnTo>
                  <a:pt x="0" y="64846"/>
                </a:lnTo>
                <a:lnTo>
                  <a:pt x="10660" y="98529"/>
                </a:lnTo>
                <a:lnTo>
                  <a:pt x="42017" y="111910"/>
                </a:lnTo>
                <a:lnTo>
                  <a:pt x="103770" y="115849"/>
                </a:lnTo>
                <a:lnTo>
                  <a:pt x="2784155" y="114160"/>
                </a:lnTo>
                <a:lnTo>
                  <a:pt x="3629086" y="116217"/>
                </a:lnTo>
                <a:lnTo>
                  <a:pt x="3682895" y="115229"/>
                </a:lnTo>
                <a:lnTo>
                  <a:pt x="3719587" y="103971"/>
                </a:lnTo>
                <a:lnTo>
                  <a:pt x="3737514" y="81202"/>
                </a:lnTo>
                <a:lnTo>
                  <a:pt x="3735030" y="45681"/>
                </a:lnTo>
                <a:lnTo>
                  <a:pt x="3732927" y="34484"/>
                </a:lnTo>
                <a:lnTo>
                  <a:pt x="3732769" y="23045"/>
                </a:lnTo>
                <a:lnTo>
                  <a:pt x="3733440" y="11504"/>
                </a:lnTo>
                <a:lnTo>
                  <a:pt x="373382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8" name="CustomShape 20"/>
          <p:cNvSpPr/>
          <p:nvPr/>
        </p:nvSpPr>
        <p:spPr>
          <a:xfrm>
            <a:off x="6546240" y="1922040"/>
            <a:ext cx="3736440" cy="115920"/>
          </a:xfrm>
          <a:custGeom>
            <a:avLst/>
            <a:gdLst/>
            <a:ahLst/>
            <a:cxnLst/>
            <a:rect l="l" t="t" r="r" b="b"/>
            <a:pathLst>
              <a:path w="3737609" h="116839">
                <a:moveTo>
                  <a:pt x="103770" y="115849"/>
                </a:moveTo>
                <a:lnTo>
                  <a:pt x="42017" y="111910"/>
                </a:lnTo>
                <a:lnTo>
                  <a:pt x="10660" y="98529"/>
                </a:lnTo>
                <a:lnTo>
                  <a:pt x="0" y="64846"/>
                </a:lnTo>
                <a:lnTo>
                  <a:pt x="341" y="0"/>
                </a:lnTo>
                <a:lnTo>
                  <a:pt x="3733823" y="0"/>
                </a:lnTo>
                <a:lnTo>
                  <a:pt x="3733440" y="11504"/>
                </a:lnTo>
                <a:lnTo>
                  <a:pt x="3732769" y="23045"/>
                </a:lnTo>
                <a:lnTo>
                  <a:pt x="3732927" y="34484"/>
                </a:lnTo>
                <a:lnTo>
                  <a:pt x="3735030" y="45681"/>
                </a:lnTo>
                <a:lnTo>
                  <a:pt x="3737514" y="81202"/>
                </a:lnTo>
                <a:lnTo>
                  <a:pt x="3719587" y="103971"/>
                </a:lnTo>
                <a:lnTo>
                  <a:pt x="3682895" y="115229"/>
                </a:lnTo>
                <a:lnTo>
                  <a:pt x="3629086" y="116217"/>
                </a:lnTo>
                <a:lnTo>
                  <a:pt x="3579380" y="116083"/>
                </a:lnTo>
                <a:lnTo>
                  <a:pt x="3529674" y="115936"/>
                </a:lnTo>
                <a:lnTo>
                  <a:pt x="3479970" y="115781"/>
                </a:lnTo>
                <a:lnTo>
                  <a:pt x="3430266" y="115619"/>
                </a:lnTo>
                <a:lnTo>
                  <a:pt x="3380563" y="115453"/>
                </a:lnTo>
                <a:lnTo>
                  <a:pt x="3330860" y="115287"/>
                </a:lnTo>
                <a:lnTo>
                  <a:pt x="3281158" y="115122"/>
                </a:lnTo>
                <a:lnTo>
                  <a:pt x="3231457" y="114961"/>
                </a:lnTo>
                <a:lnTo>
                  <a:pt x="3181756" y="114808"/>
                </a:lnTo>
                <a:lnTo>
                  <a:pt x="3132056" y="114664"/>
                </a:lnTo>
                <a:lnTo>
                  <a:pt x="3082355" y="114533"/>
                </a:lnTo>
                <a:lnTo>
                  <a:pt x="3032655" y="114417"/>
                </a:lnTo>
                <a:lnTo>
                  <a:pt x="2982955" y="114319"/>
                </a:lnTo>
                <a:lnTo>
                  <a:pt x="2933256" y="114242"/>
                </a:lnTo>
                <a:lnTo>
                  <a:pt x="2883556" y="114188"/>
                </a:lnTo>
                <a:lnTo>
                  <a:pt x="2833856" y="114159"/>
                </a:lnTo>
                <a:lnTo>
                  <a:pt x="2784155" y="114160"/>
                </a:lnTo>
                <a:lnTo>
                  <a:pt x="2733582" y="114175"/>
                </a:lnTo>
                <a:lnTo>
                  <a:pt x="2683009" y="114192"/>
                </a:lnTo>
                <a:lnTo>
                  <a:pt x="2632436" y="114210"/>
                </a:lnTo>
                <a:lnTo>
                  <a:pt x="2581863" y="114229"/>
                </a:lnTo>
                <a:lnTo>
                  <a:pt x="2531290" y="114249"/>
                </a:lnTo>
                <a:lnTo>
                  <a:pt x="2480716" y="114270"/>
                </a:lnTo>
                <a:lnTo>
                  <a:pt x="2430143" y="114292"/>
                </a:lnTo>
                <a:lnTo>
                  <a:pt x="2379570" y="114315"/>
                </a:lnTo>
                <a:lnTo>
                  <a:pt x="2328997" y="114339"/>
                </a:lnTo>
                <a:lnTo>
                  <a:pt x="2278423" y="114364"/>
                </a:lnTo>
                <a:lnTo>
                  <a:pt x="2227850" y="114390"/>
                </a:lnTo>
                <a:lnTo>
                  <a:pt x="2177277" y="114416"/>
                </a:lnTo>
                <a:lnTo>
                  <a:pt x="2126703" y="114444"/>
                </a:lnTo>
                <a:lnTo>
                  <a:pt x="2076130" y="114472"/>
                </a:lnTo>
                <a:lnTo>
                  <a:pt x="2025557" y="114500"/>
                </a:lnTo>
                <a:lnTo>
                  <a:pt x="1974983" y="114530"/>
                </a:lnTo>
                <a:lnTo>
                  <a:pt x="1924410" y="114560"/>
                </a:lnTo>
                <a:lnTo>
                  <a:pt x="1873837" y="114591"/>
                </a:lnTo>
                <a:lnTo>
                  <a:pt x="1823263" y="114623"/>
                </a:lnTo>
                <a:lnTo>
                  <a:pt x="1772690" y="114655"/>
                </a:lnTo>
                <a:lnTo>
                  <a:pt x="1722116" y="114687"/>
                </a:lnTo>
                <a:lnTo>
                  <a:pt x="1671543" y="114721"/>
                </a:lnTo>
                <a:lnTo>
                  <a:pt x="1620970" y="114754"/>
                </a:lnTo>
                <a:lnTo>
                  <a:pt x="1570396" y="114788"/>
                </a:lnTo>
                <a:lnTo>
                  <a:pt x="1519823" y="114823"/>
                </a:lnTo>
                <a:lnTo>
                  <a:pt x="1469249" y="114858"/>
                </a:lnTo>
                <a:lnTo>
                  <a:pt x="1418676" y="114894"/>
                </a:lnTo>
                <a:lnTo>
                  <a:pt x="1368102" y="114929"/>
                </a:lnTo>
                <a:lnTo>
                  <a:pt x="1317529" y="114965"/>
                </a:lnTo>
                <a:lnTo>
                  <a:pt x="1266955" y="115002"/>
                </a:lnTo>
                <a:lnTo>
                  <a:pt x="1216382" y="115038"/>
                </a:lnTo>
                <a:lnTo>
                  <a:pt x="1165809" y="115075"/>
                </a:lnTo>
                <a:lnTo>
                  <a:pt x="1115235" y="115112"/>
                </a:lnTo>
                <a:lnTo>
                  <a:pt x="1064662" y="115149"/>
                </a:lnTo>
                <a:lnTo>
                  <a:pt x="1014088" y="115187"/>
                </a:lnTo>
                <a:lnTo>
                  <a:pt x="963515" y="115224"/>
                </a:lnTo>
                <a:lnTo>
                  <a:pt x="912942" y="115262"/>
                </a:lnTo>
                <a:lnTo>
                  <a:pt x="862368" y="115299"/>
                </a:lnTo>
                <a:lnTo>
                  <a:pt x="811795" y="115337"/>
                </a:lnTo>
                <a:lnTo>
                  <a:pt x="761222" y="115375"/>
                </a:lnTo>
                <a:lnTo>
                  <a:pt x="710648" y="115412"/>
                </a:lnTo>
                <a:lnTo>
                  <a:pt x="660075" y="115450"/>
                </a:lnTo>
                <a:lnTo>
                  <a:pt x="609502" y="115487"/>
                </a:lnTo>
                <a:lnTo>
                  <a:pt x="558928" y="115524"/>
                </a:lnTo>
                <a:lnTo>
                  <a:pt x="508355" y="115562"/>
                </a:lnTo>
                <a:lnTo>
                  <a:pt x="457782" y="115598"/>
                </a:lnTo>
                <a:lnTo>
                  <a:pt x="407209" y="115635"/>
                </a:lnTo>
                <a:lnTo>
                  <a:pt x="356635" y="115672"/>
                </a:lnTo>
                <a:lnTo>
                  <a:pt x="306062" y="115708"/>
                </a:lnTo>
                <a:lnTo>
                  <a:pt x="255489" y="115744"/>
                </a:lnTo>
                <a:lnTo>
                  <a:pt x="204916" y="115779"/>
                </a:lnTo>
                <a:lnTo>
                  <a:pt x="154343" y="115814"/>
                </a:lnTo>
                <a:lnTo>
                  <a:pt x="103770" y="11584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9" name="CustomShape 21"/>
          <p:cNvSpPr/>
          <p:nvPr/>
        </p:nvSpPr>
        <p:spPr>
          <a:xfrm>
            <a:off x="7756920" y="3211920"/>
            <a:ext cx="2235960" cy="941400"/>
          </a:xfrm>
          <a:custGeom>
            <a:avLst/>
            <a:gdLst/>
            <a:ahLst/>
            <a:cxnLst/>
            <a:rect l="l" t="t" r="r" b="b"/>
            <a:pathLst>
              <a:path w="2237104" h="942339">
                <a:moveTo>
                  <a:pt x="2236571" y="938018"/>
                </a:moveTo>
                <a:lnTo>
                  <a:pt x="2183355" y="938447"/>
                </a:lnTo>
                <a:lnTo>
                  <a:pt x="2130139" y="939425"/>
                </a:lnTo>
                <a:lnTo>
                  <a:pt x="2076923" y="940637"/>
                </a:lnTo>
                <a:lnTo>
                  <a:pt x="2023706" y="941765"/>
                </a:lnTo>
                <a:lnTo>
                  <a:pt x="2004862" y="931870"/>
                </a:lnTo>
                <a:lnTo>
                  <a:pt x="1996843" y="916919"/>
                </a:lnTo>
                <a:lnTo>
                  <a:pt x="1995239" y="899122"/>
                </a:lnTo>
                <a:lnTo>
                  <a:pt x="1995639" y="880691"/>
                </a:lnTo>
                <a:lnTo>
                  <a:pt x="1995474" y="831338"/>
                </a:lnTo>
                <a:lnTo>
                  <a:pt x="1995308" y="781985"/>
                </a:lnTo>
                <a:lnTo>
                  <a:pt x="1995148" y="732633"/>
                </a:lnTo>
                <a:lnTo>
                  <a:pt x="1995002" y="683281"/>
                </a:lnTo>
                <a:lnTo>
                  <a:pt x="1994876" y="633929"/>
                </a:lnTo>
                <a:lnTo>
                  <a:pt x="1994778" y="584578"/>
                </a:lnTo>
                <a:lnTo>
                  <a:pt x="1994714" y="535226"/>
                </a:lnTo>
                <a:lnTo>
                  <a:pt x="1994691" y="485874"/>
                </a:lnTo>
                <a:lnTo>
                  <a:pt x="1994717" y="436522"/>
                </a:lnTo>
                <a:lnTo>
                  <a:pt x="1994798" y="387169"/>
                </a:lnTo>
                <a:lnTo>
                  <a:pt x="1994941" y="337816"/>
                </a:lnTo>
                <a:lnTo>
                  <a:pt x="1992191" y="284887"/>
                </a:lnTo>
                <a:lnTo>
                  <a:pt x="1983404" y="234630"/>
                </a:lnTo>
                <a:lnTo>
                  <a:pt x="1968345" y="187588"/>
                </a:lnTo>
                <a:lnTo>
                  <a:pt x="1946779" y="144300"/>
                </a:lnTo>
                <a:lnTo>
                  <a:pt x="1918471" y="105308"/>
                </a:lnTo>
                <a:lnTo>
                  <a:pt x="1883185" y="71154"/>
                </a:lnTo>
                <a:lnTo>
                  <a:pt x="1840687" y="42376"/>
                </a:lnTo>
                <a:lnTo>
                  <a:pt x="1799172" y="22575"/>
                </a:lnTo>
                <a:lnTo>
                  <a:pt x="1756962" y="9040"/>
                </a:lnTo>
                <a:lnTo>
                  <a:pt x="1714582" y="1579"/>
                </a:lnTo>
                <a:lnTo>
                  <a:pt x="1672561" y="0"/>
                </a:lnTo>
                <a:lnTo>
                  <a:pt x="1631425" y="4107"/>
                </a:lnTo>
                <a:lnTo>
                  <a:pt x="1591702" y="13709"/>
                </a:lnTo>
                <a:lnTo>
                  <a:pt x="1553920" y="28611"/>
                </a:lnTo>
                <a:lnTo>
                  <a:pt x="1518606" y="48622"/>
                </a:lnTo>
                <a:lnTo>
                  <a:pt x="1486286" y="73546"/>
                </a:lnTo>
                <a:lnTo>
                  <a:pt x="1457489" y="103192"/>
                </a:lnTo>
                <a:lnTo>
                  <a:pt x="1432742" y="137366"/>
                </a:lnTo>
                <a:lnTo>
                  <a:pt x="1412571" y="175875"/>
                </a:lnTo>
                <a:lnTo>
                  <a:pt x="1397505" y="218525"/>
                </a:lnTo>
                <a:lnTo>
                  <a:pt x="1388070" y="265124"/>
                </a:lnTo>
                <a:lnTo>
                  <a:pt x="1384795" y="315477"/>
                </a:lnTo>
                <a:lnTo>
                  <a:pt x="1384783" y="364307"/>
                </a:lnTo>
                <a:lnTo>
                  <a:pt x="1384780" y="413137"/>
                </a:lnTo>
                <a:lnTo>
                  <a:pt x="1384777" y="461966"/>
                </a:lnTo>
                <a:lnTo>
                  <a:pt x="1384770" y="510794"/>
                </a:lnTo>
                <a:lnTo>
                  <a:pt x="1384753" y="559622"/>
                </a:lnTo>
                <a:lnTo>
                  <a:pt x="1384718" y="608450"/>
                </a:lnTo>
                <a:lnTo>
                  <a:pt x="1384660" y="657277"/>
                </a:lnTo>
                <a:lnTo>
                  <a:pt x="1384572" y="706105"/>
                </a:lnTo>
                <a:lnTo>
                  <a:pt x="1384449" y="754932"/>
                </a:lnTo>
                <a:lnTo>
                  <a:pt x="1384284" y="803759"/>
                </a:lnTo>
                <a:lnTo>
                  <a:pt x="1384071" y="852586"/>
                </a:lnTo>
                <a:lnTo>
                  <a:pt x="1384323" y="878059"/>
                </a:lnTo>
                <a:lnTo>
                  <a:pt x="1381979" y="902941"/>
                </a:lnTo>
                <a:lnTo>
                  <a:pt x="1372019" y="925023"/>
                </a:lnTo>
                <a:lnTo>
                  <a:pt x="1349425" y="942095"/>
                </a:lnTo>
                <a:lnTo>
                  <a:pt x="1330766" y="940927"/>
                </a:lnTo>
                <a:lnTo>
                  <a:pt x="1312105" y="939668"/>
                </a:lnTo>
                <a:lnTo>
                  <a:pt x="1293442" y="938654"/>
                </a:lnTo>
                <a:lnTo>
                  <a:pt x="1223785" y="938130"/>
                </a:lnTo>
                <a:lnTo>
                  <a:pt x="1172794" y="938041"/>
                </a:lnTo>
                <a:lnTo>
                  <a:pt x="1121804" y="937955"/>
                </a:lnTo>
                <a:lnTo>
                  <a:pt x="1070814" y="937872"/>
                </a:lnTo>
                <a:lnTo>
                  <a:pt x="1019823" y="937790"/>
                </a:lnTo>
                <a:lnTo>
                  <a:pt x="968833" y="937711"/>
                </a:lnTo>
                <a:lnTo>
                  <a:pt x="917842" y="937634"/>
                </a:lnTo>
                <a:lnTo>
                  <a:pt x="866851" y="937559"/>
                </a:lnTo>
                <a:lnTo>
                  <a:pt x="815860" y="937486"/>
                </a:lnTo>
                <a:lnTo>
                  <a:pt x="764869" y="937415"/>
                </a:lnTo>
                <a:lnTo>
                  <a:pt x="713878" y="937345"/>
                </a:lnTo>
                <a:lnTo>
                  <a:pt x="662887" y="937276"/>
                </a:lnTo>
                <a:lnTo>
                  <a:pt x="611896" y="937209"/>
                </a:lnTo>
                <a:lnTo>
                  <a:pt x="560905" y="937142"/>
                </a:lnTo>
                <a:lnTo>
                  <a:pt x="509914" y="937077"/>
                </a:lnTo>
                <a:lnTo>
                  <a:pt x="458923" y="937012"/>
                </a:lnTo>
                <a:lnTo>
                  <a:pt x="407931" y="936948"/>
                </a:lnTo>
                <a:lnTo>
                  <a:pt x="356940" y="936885"/>
                </a:lnTo>
                <a:lnTo>
                  <a:pt x="305948" y="936822"/>
                </a:lnTo>
                <a:lnTo>
                  <a:pt x="254957" y="936759"/>
                </a:lnTo>
                <a:lnTo>
                  <a:pt x="203966" y="936696"/>
                </a:lnTo>
                <a:lnTo>
                  <a:pt x="152974" y="936634"/>
                </a:lnTo>
                <a:lnTo>
                  <a:pt x="101983" y="936571"/>
                </a:lnTo>
                <a:lnTo>
                  <a:pt x="50991" y="936507"/>
                </a:lnTo>
                <a:lnTo>
                  <a:pt x="0" y="936444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0" name="CustomShape 22"/>
          <p:cNvSpPr/>
          <p:nvPr/>
        </p:nvSpPr>
        <p:spPr>
          <a:xfrm>
            <a:off x="9780480" y="4150080"/>
            <a:ext cx="212400" cy="2880"/>
          </a:xfrm>
          <a:custGeom>
            <a:avLst/>
            <a:gdLst/>
            <a:ahLst/>
            <a:cxnLst/>
            <a:rect l="l" t="t" r="r" b="b"/>
            <a:pathLst>
              <a:path w="213359" h="3810">
                <a:moveTo>
                  <a:pt x="0" y="3746"/>
                </a:moveTo>
                <a:lnTo>
                  <a:pt x="53216" y="2618"/>
                </a:lnTo>
                <a:lnTo>
                  <a:pt x="106432" y="1406"/>
                </a:lnTo>
                <a:lnTo>
                  <a:pt x="159648" y="428"/>
                </a:lnTo>
                <a:lnTo>
                  <a:pt x="212864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1" name="CustomShape 23"/>
          <p:cNvSpPr/>
          <p:nvPr/>
        </p:nvSpPr>
        <p:spPr>
          <a:xfrm>
            <a:off x="8100720" y="3209400"/>
            <a:ext cx="605520" cy="382320"/>
          </a:xfrm>
          <a:custGeom>
            <a:avLst/>
            <a:gdLst/>
            <a:ahLst/>
            <a:cxnLst/>
            <a:rect l="l" t="t" r="r" b="b"/>
            <a:pathLst>
              <a:path w="606425" h="383539">
                <a:moveTo>
                  <a:pt x="308419" y="0"/>
                </a:moveTo>
                <a:lnTo>
                  <a:pt x="260919" y="2976"/>
                </a:lnTo>
                <a:lnTo>
                  <a:pt x="215425" y="13219"/>
                </a:lnTo>
                <a:lnTo>
                  <a:pt x="172573" y="30158"/>
                </a:lnTo>
                <a:lnTo>
                  <a:pt x="133000" y="53224"/>
                </a:lnTo>
                <a:lnTo>
                  <a:pt x="97340" y="81849"/>
                </a:lnTo>
                <a:lnTo>
                  <a:pt x="66230" y="115464"/>
                </a:lnTo>
                <a:lnTo>
                  <a:pt x="40305" y="153498"/>
                </a:lnTo>
                <a:lnTo>
                  <a:pt x="20201" y="195383"/>
                </a:lnTo>
                <a:lnTo>
                  <a:pt x="6554" y="240550"/>
                </a:lnTo>
                <a:lnTo>
                  <a:pt x="0" y="288429"/>
                </a:lnTo>
                <a:lnTo>
                  <a:pt x="0" y="383209"/>
                </a:lnTo>
                <a:lnTo>
                  <a:pt x="606171" y="383209"/>
                </a:lnTo>
                <a:lnTo>
                  <a:pt x="606171" y="288429"/>
                </a:lnTo>
                <a:lnTo>
                  <a:pt x="599877" y="241681"/>
                </a:lnTo>
                <a:lnTo>
                  <a:pt x="586810" y="197468"/>
                </a:lnTo>
                <a:lnTo>
                  <a:pt x="567553" y="156330"/>
                </a:lnTo>
                <a:lnTo>
                  <a:pt x="542689" y="118810"/>
                </a:lnTo>
                <a:lnTo>
                  <a:pt x="512802" y="85450"/>
                </a:lnTo>
                <a:lnTo>
                  <a:pt x="478474" y="56791"/>
                </a:lnTo>
                <a:lnTo>
                  <a:pt x="440288" y="33374"/>
                </a:lnTo>
                <a:lnTo>
                  <a:pt x="398828" y="15743"/>
                </a:lnTo>
                <a:lnTo>
                  <a:pt x="354678" y="4437"/>
                </a:lnTo>
                <a:lnTo>
                  <a:pt x="308419" y="0"/>
                </a:lnTo>
                <a:close/>
              </a:path>
            </a:pathLst>
          </a:cu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2" name="CustomShape 24"/>
          <p:cNvSpPr/>
          <p:nvPr/>
        </p:nvSpPr>
        <p:spPr>
          <a:xfrm>
            <a:off x="8100720" y="3209400"/>
            <a:ext cx="605520" cy="382320"/>
          </a:xfrm>
          <a:custGeom>
            <a:avLst/>
            <a:gdLst/>
            <a:ahLst/>
            <a:cxnLst/>
            <a:rect l="l" t="t" r="r" b="b"/>
            <a:pathLst>
              <a:path w="606425" h="383539">
                <a:moveTo>
                  <a:pt x="0" y="288429"/>
                </a:moveTo>
                <a:lnTo>
                  <a:pt x="6554" y="240550"/>
                </a:lnTo>
                <a:lnTo>
                  <a:pt x="20201" y="195383"/>
                </a:lnTo>
                <a:lnTo>
                  <a:pt x="40305" y="153498"/>
                </a:lnTo>
                <a:lnTo>
                  <a:pt x="66230" y="115464"/>
                </a:lnTo>
                <a:lnTo>
                  <a:pt x="97340" y="81849"/>
                </a:lnTo>
                <a:lnTo>
                  <a:pt x="133000" y="53224"/>
                </a:lnTo>
                <a:lnTo>
                  <a:pt x="172573" y="30158"/>
                </a:lnTo>
                <a:lnTo>
                  <a:pt x="215425" y="13219"/>
                </a:lnTo>
                <a:lnTo>
                  <a:pt x="260919" y="2976"/>
                </a:lnTo>
                <a:lnTo>
                  <a:pt x="308419" y="0"/>
                </a:lnTo>
                <a:lnTo>
                  <a:pt x="354678" y="4437"/>
                </a:lnTo>
                <a:lnTo>
                  <a:pt x="398828" y="15743"/>
                </a:lnTo>
                <a:lnTo>
                  <a:pt x="440288" y="33374"/>
                </a:lnTo>
                <a:lnTo>
                  <a:pt x="478474" y="56791"/>
                </a:lnTo>
                <a:lnTo>
                  <a:pt x="512802" y="85450"/>
                </a:lnTo>
                <a:lnTo>
                  <a:pt x="542689" y="118810"/>
                </a:lnTo>
                <a:lnTo>
                  <a:pt x="567553" y="156330"/>
                </a:lnTo>
                <a:lnTo>
                  <a:pt x="586810" y="197468"/>
                </a:lnTo>
                <a:lnTo>
                  <a:pt x="599877" y="241681"/>
                </a:lnTo>
                <a:lnTo>
                  <a:pt x="606171" y="288429"/>
                </a:lnTo>
                <a:lnTo>
                  <a:pt x="606171" y="383209"/>
                </a:lnTo>
                <a:lnTo>
                  <a:pt x="0" y="383209"/>
                </a:lnTo>
                <a:lnTo>
                  <a:pt x="0" y="28842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3" name="CustomShape 25"/>
          <p:cNvSpPr/>
          <p:nvPr/>
        </p:nvSpPr>
        <p:spPr>
          <a:xfrm>
            <a:off x="9136080" y="3209400"/>
            <a:ext cx="605520" cy="382320"/>
          </a:xfrm>
          <a:custGeom>
            <a:avLst/>
            <a:gdLst/>
            <a:ahLst/>
            <a:cxnLst/>
            <a:rect l="l" t="t" r="r" b="b"/>
            <a:pathLst>
              <a:path w="606425" h="383539">
                <a:moveTo>
                  <a:pt x="308419" y="0"/>
                </a:moveTo>
                <a:lnTo>
                  <a:pt x="260919" y="2976"/>
                </a:lnTo>
                <a:lnTo>
                  <a:pt x="215425" y="13219"/>
                </a:lnTo>
                <a:lnTo>
                  <a:pt x="172573" y="30158"/>
                </a:lnTo>
                <a:lnTo>
                  <a:pt x="133000" y="53224"/>
                </a:lnTo>
                <a:lnTo>
                  <a:pt x="97340" y="81849"/>
                </a:lnTo>
                <a:lnTo>
                  <a:pt x="66230" y="115464"/>
                </a:lnTo>
                <a:lnTo>
                  <a:pt x="40305" y="153498"/>
                </a:lnTo>
                <a:lnTo>
                  <a:pt x="20201" y="195383"/>
                </a:lnTo>
                <a:lnTo>
                  <a:pt x="6554" y="240550"/>
                </a:lnTo>
                <a:lnTo>
                  <a:pt x="0" y="288429"/>
                </a:lnTo>
                <a:lnTo>
                  <a:pt x="0" y="383209"/>
                </a:lnTo>
                <a:lnTo>
                  <a:pt x="606171" y="383209"/>
                </a:lnTo>
                <a:lnTo>
                  <a:pt x="606171" y="288429"/>
                </a:lnTo>
                <a:lnTo>
                  <a:pt x="599877" y="241681"/>
                </a:lnTo>
                <a:lnTo>
                  <a:pt x="586810" y="197468"/>
                </a:lnTo>
                <a:lnTo>
                  <a:pt x="567553" y="156330"/>
                </a:lnTo>
                <a:lnTo>
                  <a:pt x="542689" y="118810"/>
                </a:lnTo>
                <a:lnTo>
                  <a:pt x="512802" y="85450"/>
                </a:lnTo>
                <a:lnTo>
                  <a:pt x="478474" y="56791"/>
                </a:lnTo>
                <a:lnTo>
                  <a:pt x="440288" y="33374"/>
                </a:lnTo>
                <a:lnTo>
                  <a:pt x="398828" y="15743"/>
                </a:lnTo>
                <a:lnTo>
                  <a:pt x="354678" y="4437"/>
                </a:lnTo>
                <a:lnTo>
                  <a:pt x="308419" y="0"/>
                </a:lnTo>
                <a:close/>
              </a:path>
            </a:pathLst>
          </a:cu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4" name="CustomShape 26"/>
          <p:cNvSpPr/>
          <p:nvPr/>
        </p:nvSpPr>
        <p:spPr>
          <a:xfrm>
            <a:off x="9136080" y="3209400"/>
            <a:ext cx="605520" cy="382320"/>
          </a:xfrm>
          <a:custGeom>
            <a:avLst/>
            <a:gdLst/>
            <a:ahLst/>
            <a:cxnLst/>
            <a:rect l="l" t="t" r="r" b="b"/>
            <a:pathLst>
              <a:path w="606425" h="383539">
                <a:moveTo>
                  <a:pt x="0" y="288429"/>
                </a:moveTo>
                <a:lnTo>
                  <a:pt x="6554" y="240550"/>
                </a:lnTo>
                <a:lnTo>
                  <a:pt x="20201" y="195383"/>
                </a:lnTo>
                <a:lnTo>
                  <a:pt x="40305" y="153498"/>
                </a:lnTo>
                <a:lnTo>
                  <a:pt x="66230" y="115464"/>
                </a:lnTo>
                <a:lnTo>
                  <a:pt x="97340" y="81849"/>
                </a:lnTo>
                <a:lnTo>
                  <a:pt x="133000" y="53224"/>
                </a:lnTo>
                <a:lnTo>
                  <a:pt x="172573" y="30158"/>
                </a:lnTo>
                <a:lnTo>
                  <a:pt x="215425" y="13219"/>
                </a:lnTo>
                <a:lnTo>
                  <a:pt x="260919" y="2976"/>
                </a:lnTo>
                <a:lnTo>
                  <a:pt x="308419" y="0"/>
                </a:lnTo>
                <a:lnTo>
                  <a:pt x="354678" y="4437"/>
                </a:lnTo>
                <a:lnTo>
                  <a:pt x="398828" y="15743"/>
                </a:lnTo>
                <a:lnTo>
                  <a:pt x="440288" y="33374"/>
                </a:lnTo>
                <a:lnTo>
                  <a:pt x="478474" y="56791"/>
                </a:lnTo>
                <a:lnTo>
                  <a:pt x="512802" y="85450"/>
                </a:lnTo>
                <a:lnTo>
                  <a:pt x="542689" y="118810"/>
                </a:lnTo>
                <a:lnTo>
                  <a:pt x="567553" y="156330"/>
                </a:lnTo>
                <a:lnTo>
                  <a:pt x="586810" y="197468"/>
                </a:lnTo>
                <a:lnTo>
                  <a:pt x="599877" y="241681"/>
                </a:lnTo>
                <a:lnTo>
                  <a:pt x="606171" y="288429"/>
                </a:lnTo>
                <a:lnTo>
                  <a:pt x="606171" y="383209"/>
                </a:lnTo>
                <a:lnTo>
                  <a:pt x="0" y="383209"/>
                </a:lnTo>
                <a:lnTo>
                  <a:pt x="0" y="28842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5" name="CustomShape 27"/>
          <p:cNvSpPr/>
          <p:nvPr/>
        </p:nvSpPr>
        <p:spPr>
          <a:xfrm>
            <a:off x="8001360" y="4466520"/>
            <a:ext cx="986400" cy="174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760" rIns="0" bIns="0"/>
          <a:lstStyle/>
          <a:p>
            <a:pPr marL="12600">
              <a:lnSpc>
                <a:spcPct val="100000"/>
              </a:lnSpc>
              <a:spcBef>
                <a:spcPts val="113"/>
              </a:spcBef>
            </a:pPr>
            <a:r>
              <a:rPr lang="ru-RU" sz="105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Недопустимо</a:t>
            </a:r>
            <a:endParaRPr lang="ru-RU" sz="1050" b="0" strike="noStrike" spc="-1">
              <a:latin typeface="Arial"/>
            </a:endParaRPr>
          </a:p>
        </p:txBody>
      </p:sp>
      <p:pic>
        <p:nvPicPr>
          <p:cNvPr id="666" name="object 40"/>
          <p:cNvPicPr/>
          <p:nvPr/>
        </p:nvPicPr>
        <p:blipFill>
          <a:blip r:embed="rId8"/>
          <a:stretch/>
        </p:blipFill>
        <p:spPr>
          <a:xfrm>
            <a:off x="1465200" y="4912920"/>
            <a:ext cx="2488680" cy="1866240"/>
          </a:xfrm>
          <a:prstGeom prst="rect">
            <a:avLst/>
          </a:prstGeom>
          <a:ln>
            <a:noFill/>
          </a:ln>
        </p:spPr>
      </p:pic>
      <p:sp>
        <p:nvSpPr>
          <p:cNvPr id="667" name="CustomShape 28"/>
          <p:cNvSpPr/>
          <p:nvPr/>
        </p:nvSpPr>
        <p:spPr>
          <a:xfrm>
            <a:off x="2943000" y="5679000"/>
            <a:ext cx="18000" cy="1800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9050" y="0"/>
                </a:moveTo>
                <a:lnTo>
                  <a:pt x="19050" y="19050"/>
                </a:lnTo>
                <a:lnTo>
                  <a:pt x="0" y="19050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8" name="CustomShape 29"/>
          <p:cNvSpPr/>
          <p:nvPr/>
        </p:nvSpPr>
        <p:spPr>
          <a:xfrm>
            <a:off x="2503440" y="5698080"/>
            <a:ext cx="403560" cy="360"/>
          </a:xfrm>
          <a:custGeom>
            <a:avLst/>
            <a:gdLst/>
            <a:ahLst/>
            <a:cxnLst/>
            <a:rect l="l" t="t" r="r" b="b"/>
            <a:pathLst>
              <a:path w="404494">
                <a:moveTo>
                  <a:pt x="404444" y="0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9" name="CustomShape 30"/>
          <p:cNvSpPr/>
          <p:nvPr/>
        </p:nvSpPr>
        <p:spPr>
          <a:xfrm>
            <a:off x="2466720" y="5679000"/>
            <a:ext cx="18000" cy="1800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9050" y="19050"/>
                </a:moveTo>
                <a:lnTo>
                  <a:pt x="0" y="19050"/>
                </a:lnTo>
                <a:lnTo>
                  <a:pt x="0" y="0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0" name="CustomShape 31"/>
          <p:cNvSpPr/>
          <p:nvPr/>
        </p:nvSpPr>
        <p:spPr>
          <a:xfrm>
            <a:off x="2466720" y="5598000"/>
            <a:ext cx="360" cy="47880"/>
          </a:xfrm>
          <a:custGeom>
            <a:avLst/>
            <a:gdLst/>
            <a:ahLst/>
            <a:cxnLst/>
            <a:rect l="l" t="t" r="r" b="b"/>
            <a:pathLst>
              <a:path h="48895">
                <a:moveTo>
                  <a:pt x="0" y="48679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1" name="CustomShape 32"/>
          <p:cNvSpPr/>
          <p:nvPr/>
        </p:nvSpPr>
        <p:spPr>
          <a:xfrm>
            <a:off x="2466720" y="5562720"/>
            <a:ext cx="18000" cy="1800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0" y="19049"/>
                </a:moveTo>
                <a:lnTo>
                  <a:pt x="0" y="0"/>
                </a:lnTo>
                <a:lnTo>
                  <a:pt x="19050" y="0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2" name="CustomShape 33"/>
          <p:cNvSpPr/>
          <p:nvPr/>
        </p:nvSpPr>
        <p:spPr>
          <a:xfrm>
            <a:off x="2521080" y="5562720"/>
            <a:ext cx="403560" cy="360"/>
          </a:xfrm>
          <a:custGeom>
            <a:avLst/>
            <a:gdLst/>
            <a:ahLst/>
            <a:cxnLst/>
            <a:rect l="l" t="t" r="r" b="b"/>
            <a:pathLst>
              <a:path w="404494">
                <a:moveTo>
                  <a:pt x="0" y="0"/>
                </a:moveTo>
                <a:lnTo>
                  <a:pt x="404444" y="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3" name="CustomShape 34"/>
          <p:cNvSpPr/>
          <p:nvPr/>
        </p:nvSpPr>
        <p:spPr>
          <a:xfrm>
            <a:off x="2943000" y="5562720"/>
            <a:ext cx="18000" cy="1800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0" y="0"/>
                </a:moveTo>
                <a:lnTo>
                  <a:pt x="19050" y="0"/>
                </a:lnTo>
                <a:lnTo>
                  <a:pt x="19050" y="19049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4" name="CustomShape 35"/>
          <p:cNvSpPr/>
          <p:nvPr/>
        </p:nvSpPr>
        <p:spPr>
          <a:xfrm>
            <a:off x="2962080" y="5614200"/>
            <a:ext cx="360" cy="47880"/>
          </a:xfrm>
          <a:custGeom>
            <a:avLst/>
            <a:gdLst/>
            <a:ahLst/>
            <a:cxnLst/>
            <a:rect l="l" t="t" r="r" b="b"/>
            <a:pathLst>
              <a:path h="48895">
                <a:moveTo>
                  <a:pt x="0" y="0"/>
                </a:moveTo>
                <a:lnTo>
                  <a:pt x="0" y="48679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5" name="CustomShape 36"/>
          <p:cNvSpPr/>
          <p:nvPr/>
        </p:nvSpPr>
        <p:spPr>
          <a:xfrm>
            <a:off x="3538440" y="646344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60" h="316865">
                <a:moveTo>
                  <a:pt x="0" y="147383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6" name="CustomShape 37"/>
          <p:cNvSpPr/>
          <p:nvPr/>
        </p:nvSpPr>
        <p:spPr>
          <a:xfrm>
            <a:off x="5832000" y="6779160"/>
            <a:ext cx="4319640" cy="50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18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677" name="Line 38"/>
          <p:cNvSpPr/>
          <p:nvPr/>
        </p:nvSpPr>
        <p:spPr>
          <a:xfrm flipH="1">
            <a:off x="0" y="721404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8" name="Line 39"/>
          <p:cNvSpPr/>
          <p:nvPr/>
        </p:nvSpPr>
        <p:spPr>
          <a:xfrm flipH="1">
            <a:off x="9900000" y="721404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36000" y="0"/>
            <a:ext cx="10693080" cy="7562520"/>
          </a:xfrm>
          <a:prstGeom prst="rect">
            <a:avLst/>
          </a:prstGeom>
          <a:solidFill>
            <a:srgbClr val="89C765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8" name="CustomShape 2"/>
          <p:cNvSpPr/>
          <p:nvPr/>
        </p:nvSpPr>
        <p:spPr>
          <a:xfrm>
            <a:off x="2520" y="660240"/>
            <a:ext cx="4310640" cy="566640"/>
          </a:xfrm>
          <a:custGeom>
            <a:avLst/>
            <a:gdLst/>
            <a:ahLst/>
            <a:cxnLst/>
            <a:rect l="l" t="t" r="r" b="b"/>
            <a:pathLst>
              <a:path w="4311650" h="567690">
                <a:moveTo>
                  <a:pt x="4311205" y="0"/>
                </a:moveTo>
                <a:lnTo>
                  <a:pt x="0" y="0"/>
                </a:lnTo>
                <a:lnTo>
                  <a:pt x="0" y="567232"/>
                </a:lnTo>
                <a:lnTo>
                  <a:pt x="4246359" y="567232"/>
                </a:lnTo>
                <a:lnTo>
                  <a:pt x="3917264" y="277787"/>
                </a:lnTo>
                <a:lnTo>
                  <a:pt x="4311205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9" name="CustomShape 3"/>
          <p:cNvSpPr/>
          <p:nvPr/>
        </p:nvSpPr>
        <p:spPr>
          <a:xfrm>
            <a:off x="592200" y="708480"/>
            <a:ext cx="203148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4">
                <a:solidFill>
                  <a:srgbClr val="FFFFFF"/>
                </a:solidFill>
                <a:latin typeface="Roboto"/>
                <a:ea typeface="DejaVu Sans"/>
              </a:rPr>
              <a:t>Содержание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571680" y="1298880"/>
            <a:ext cx="4002480" cy="699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1" name="CustomShape 5"/>
          <p:cNvSpPr/>
          <p:nvPr/>
        </p:nvSpPr>
        <p:spPr>
          <a:xfrm>
            <a:off x="5359680" y="1349640"/>
            <a:ext cx="5079960" cy="363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2" name="CustomShape 6"/>
          <p:cNvSpPr/>
          <p:nvPr/>
        </p:nvSpPr>
        <p:spPr>
          <a:xfrm>
            <a:off x="5832000" y="6661745"/>
            <a:ext cx="4319640" cy="6145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  <a:ea typeface="DejaVu Sans"/>
              </a:rPr>
              <a:t>«Великолукский муниципальный округ»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7" dirty="0" smtClean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83" dirty="0" smtClean="0">
                <a:solidFill>
                  <a:srgbClr val="FFF450"/>
                </a:solidFill>
                <a:latin typeface="Roboto"/>
                <a:ea typeface="DejaVu Sans"/>
              </a:rPr>
              <a:t>2026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 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r>
              <a:rPr lang="ru-RU" sz="1400" b="1" strike="sngStrike" spc="-1" dirty="0" smtClean="0">
                <a:solidFill>
                  <a:srgbClr val="FFF450"/>
                </a:solidFill>
                <a:latin typeface="Arial Narrow"/>
                <a:ea typeface="DejaVu Sans"/>
              </a:rPr>
              <a:t>1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63" name="Line 7"/>
          <p:cNvSpPr/>
          <p:nvPr/>
        </p:nvSpPr>
        <p:spPr>
          <a:xfrm flipH="1">
            <a:off x="0" y="720468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4" name="Line 8"/>
          <p:cNvSpPr/>
          <p:nvPr/>
        </p:nvSpPr>
        <p:spPr>
          <a:xfrm flipH="1">
            <a:off x="9864000" y="720468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5" name="CustomShape 9"/>
          <p:cNvSpPr/>
          <p:nvPr/>
        </p:nvSpPr>
        <p:spPr>
          <a:xfrm>
            <a:off x="504000" y="1152000"/>
            <a:ext cx="5255640" cy="59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Описание..............................................…2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Определения.......................................….3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Этапы выбора вывески................……….4</a:t>
            </a:r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Требования и методические рекомендации: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Категории зон...............................……….5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Разрешённый вид рекламы......………...6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Запрещённый вид рекламы.....…………8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Зелёные зоны...................................…...9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Требования к размещению информации:</a:t>
            </a:r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Вид размещаемой информации……….20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Размещение информации..........……….21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Рекомендации по типографий………….23</a:t>
            </a:r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</p:txBody>
      </p:sp>
      <p:sp>
        <p:nvSpPr>
          <p:cNvPr id="166" name="TextShape 10"/>
          <p:cNvSpPr txBox="1"/>
          <p:nvPr/>
        </p:nvSpPr>
        <p:spPr>
          <a:xfrm>
            <a:off x="5904000" y="1454040"/>
            <a:ext cx="4789440" cy="2649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Правила оформления вывесок:</a:t>
            </a:r>
            <a:endParaRPr lang="ru-RU" sz="1800" b="0" strike="noStrike" spc="-1">
              <a:latin typeface="Arial"/>
            </a:endParaRPr>
          </a:p>
          <a:p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Таблички..........................………………..24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Витрины.........................................……..27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Маркизы…………………………………....29</a:t>
            </a:r>
            <a:endParaRPr lang="ru-RU" sz="1800" b="0" strike="noStrike" spc="-1">
              <a:latin typeface="Arial"/>
            </a:endParaRPr>
          </a:p>
          <a:p>
            <a:r>
              <a:rPr lang="ru-RU" sz="1800" b="0" strike="noStrike" spc="-1">
                <a:solidFill>
                  <a:srgbClr val="94070A"/>
                </a:solidFill>
                <a:latin typeface="Arial"/>
              </a:rPr>
              <a:t>Вывески, не требующие согласования..30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0" name="CustomShape 2"/>
          <p:cNvSpPr/>
          <p:nvPr/>
        </p:nvSpPr>
        <p:spPr>
          <a:xfrm>
            <a:off x="553320" y="1402920"/>
            <a:ext cx="153504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Второй</a:t>
            </a:r>
            <a:r>
              <a:rPr lang="ru-RU" sz="1800" b="1" strike="noStrike" spc="-6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этаж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681" name="CustomShape 3"/>
          <p:cNvSpPr/>
          <p:nvPr/>
        </p:nvSpPr>
        <p:spPr>
          <a:xfrm>
            <a:off x="1702440" y="3026160"/>
            <a:ext cx="520200" cy="521640"/>
          </a:xfrm>
          <a:custGeom>
            <a:avLst/>
            <a:gdLst/>
            <a:ahLst/>
            <a:cxnLst/>
            <a:rect l="l" t="t" r="r" b="b"/>
            <a:pathLst>
              <a:path w="521335" h="522604">
                <a:moveTo>
                  <a:pt x="2057" y="257759"/>
                </a:moveTo>
                <a:lnTo>
                  <a:pt x="1676" y="257759"/>
                </a:lnTo>
                <a:lnTo>
                  <a:pt x="1295" y="257759"/>
                </a:lnTo>
                <a:lnTo>
                  <a:pt x="914" y="257759"/>
                </a:lnTo>
                <a:lnTo>
                  <a:pt x="1310" y="307218"/>
                </a:lnTo>
                <a:lnTo>
                  <a:pt x="1895" y="356690"/>
                </a:lnTo>
                <a:lnTo>
                  <a:pt x="1760" y="406122"/>
                </a:lnTo>
                <a:lnTo>
                  <a:pt x="0" y="455460"/>
                </a:lnTo>
                <a:lnTo>
                  <a:pt x="2350" y="488212"/>
                </a:lnTo>
                <a:lnTo>
                  <a:pt x="14243" y="508801"/>
                </a:lnTo>
                <a:lnTo>
                  <a:pt x="35993" y="519344"/>
                </a:lnTo>
                <a:lnTo>
                  <a:pt x="67919" y="521957"/>
                </a:lnTo>
                <a:lnTo>
                  <a:pt x="117362" y="521213"/>
                </a:lnTo>
                <a:lnTo>
                  <a:pt x="166812" y="520699"/>
                </a:lnTo>
                <a:lnTo>
                  <a:pt x="216266" y="520409"/>
                </a:lnTo>
                <a:lnTo>
                  <a:pt x="265723" y="520334"/>
                </a:lnTo>
                <a:lnTo>
                  <a:pt x="315181" y="520468"/>
                </a:lnTo>
                <a:lnTo>
                  <a:pt x="364637" y="520803"/>
                </a:lnTo>
                <a:lnTo>
                  <a:pt x="414089" y="521331"/>
                </a:lnTo>
                <a:lnTo>
                  <a:pt x="463537" y="522046"/>
                </a:lnTo>
                <a:lnTo>
                  <a:pt x="490716" y="519456"/>
                </a:lnTo>
                <a:lnTo>
                  <a:pt x="508603" y="509884"/>
                </a:lnTo>
                <a:lnTo>
                  <a:pt x="518337" y="492194"/>
                </a:lnTo>
                <a:lnTo>
                  <a:pt x="521055" y="465251"/>
                </a:lnTo>
                <a:lnTo>
                  <a:pt x="520493" y="413481"/>
                </a:lnTo>
                <a:lnTo>
                  <a:pt x="520109" y="361709"/>
                </a:lnTo>
                <a:lnTo>
                  <a:pt x="519887" y="309934"/>
                </a:lnTo>
                <a:lnTo>
                  <a:pt x="519811" y="258159"/>
                </a:lnTo>
                <a:lnTo>
                  <a:pt x="519862" y="206383"/>
                </a:lnTo>
                <a:lnTo>
                  <a:pt x="520026" y="154609"/>
                </a:lnTo>
                <a:lnTo>
                  <a:pt x="520286" y="102836"/>
                </a:lnTo>
                <a:lnTo>
                  <a:pt x="520623" y="51066"/>
                </a:lnTo>
                <a:lnTo>
                  <a:pt x="518702" y="29367"/>
                </a:lnTo>
                <a:lnTo>
                  <a:pt x="511576" y="13631"/>
                </a:lnTo>
                <a:lnTo>
                  <a:pt x="497747" y="4066"/>
                </a:lnTo>
                <a:lnTo>
                  <a:pt x="475716" y="876"/>
                </a:lnTo>
                <a:lnTo>
                  <a:pt x="422405" y="982"/>
                </a:lnTo>
                <a:lnTo>
                  <a:pt x="369093" y="1041"/>
                </a:lnTo>
                <a:lnTo>
                  <a:pt x="315782" y="1044"/>
                </a:lnTo>
                <a:lnTo>
                  <a:pt x="262472" y="985"/>
                </a:lnTo>
                <a:lnTo>
                  <a:pt x="209162" y="858"/>
                </a:lnTo>
                <a:lnTo>
                  <a:pt x="155853" y="656"/>
                </a:lnTo>
                <a:lnTo>
                  <a:pt x="102545" y="372"/>
                </a:lnTo>
                <a:lnTo>
                  <a:pt x="49237" y="0"/>
                </a:lnTo>
                <a:lnTo>
                  <a:pt x="25277" y="3376"/>
                </a:lnTo>
                <a:lnTo>
                  <a:pt x="10518" y="13720"/>
                </a:lnTo>
                <a:lnTo>
                  <a:pt x="3203" y="30673"/>
                </a:lnTo>
                <a:lnTo>
                  <a:pt x="1574" y="53873"/>
                </a:lnTo>
                <a:lnTo>
                  <a:pt x="2346" y="104825"/>
                </a:lnTo>
                <a:lnTo>
                  <a:pt x="2435" y="155797"/>
                </a:lnTo>
                <a:lnTo>
                  <a:pt x="2214" y="206778"/>
                </a:lnTo>
                <a:lnTo>
                  <a:pt x="2057" y="25775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82" name="object 5"/>
          <p:cNvPicPr/>
          <p:nvPr/>
        </p:nvPicPr>
        <p:blipFill>
          <a:blip r:embed="rId2"/>
          <a:stretch/>
        </p:blipFill>
        <p:spPr>
          <a:xfrm>
            <a:off x="1980360" y="3083400"/>
            <a:ext cx="179640" cy="198000"/>
          </a:xfrm>
          <a:prstGeom prst="rect">
            <a:avLst/>
          </a:prstGeom>
          <a:ln>
            <a:noFill/>
          </a:ln>
        </p:spPr>
      </p:pic>
      <p:sp>
        <p:nvSpPr>
          <p:cNvPr id="683" name="CustomShape 4"/>
          <p:cNvSpPr/>
          <p:nvPr/>
        </p:nvSpPr>
        <p:spPr>
          <a:xfrm>
            <a:off x="1754640" y="3301560"/>
            <a:ext cx="183600" cy="171720"/>
          </a:xfrm>
          <a:custGeom>
            <a:avLst/>
            <a:gdLst/>
            <a:ahLst/>
            <a:cxnLst/>
            <a:rect l="l" t="t" r="r" b="b"/>
            <a:pathLst>
              <a:path w="184785" h="172720">
                <a:moveTo>
                  <a:pt x="1003" y="148657"/>
                </a:moveTo>
                <a:lnTo>
                  <a:pt x="660" y="144580"/>
                </a:lnTo>
                <a:lnTo>
                  <a:pt x="101" y="140503"/>
                </a:lnTo>
                <a:lnTo>
                  <a:pt x="0" y="136427"/>
                </a:lnTo>
                <a:lnTo>
                  <a:pt x="545" y="78111"/>
                </a:lnTo>
                <a:lnTo>
                  <a:pt x="7474" y="37625"/>
                </a:lnTo>
                <a:lnTo>
                  <a:pt x="51288" y="884"/>
                </a:lnTo>
                <a:lnTo>
                  <a:pt x="93574" y="0"/>
                </a:lnTo>
                <a:lnTo>
                  <a:pt x="153047" y="7687"/>
                </a:lnTo>
                <a:lnTo>
                  <a:pt x="167714" y="11742"/>
                </a:lnTo>
                <a:lnTo>
                  <a:pt x="177619" y="18685"/>
                </a:lnTo>
                <a:lnTo>
                  <a:pt x="183137" y="29057"/>
                </a:lnTo>
                <a:lnTo>
                  <a:pt x="184645" y="43399"/>
                </a:lnTo>
                <a:lnTo>
                  <a:pt x="184063" y="72527"/>
                </a:lnTo>
                <a:lnTo>
                  <a:pt x="183592" y="101654"/>
                </a:lnTo>
                <a:lnTo>
                  <a:pt x="183171" y="130781"/>
                </a:lnTo>
                <a:lnTo>
                  <a:pt x="182740" y="159909"/>
                </a:lnTo>
                <a:lnTo>
                  <a:pt x="136430" y="171274"/>
                </a:lnTo>
                <a:lnTo>
                  <a:pt x="90757" y="172333"/>
                </a:lnTo>
                <a:lnTo>
                  <a:pt x="45641" y="164367"/>
                </a:lnTo>
                <a:lnTo>
                  <a:pt x="1003" y="148657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4" name="CustomShape 5"/>
          <p:cNvSpPr/>
          <p:nvPr/>
        </p:nvSpPr>
        <p:spPr>
          <a:xfrm>
            <a:off x="1753920" y="3089520"/>
            <a:ext cx="185760" cy="155880"/>
          </a:xfrm>
          <a:custGeom>
            <a:avLst/>
            <a:gdLst/>
            <a:ahLst/>
            <a:cxnLst/>
            <a:rect l="l" t="t" r="r" b="b"/>
            <a:pathLst>
              <a:path w="186689" h="156844">
                <a:moveTo>
                  <a:pt x="1886" y="150063"/>
                </a:moveTo>
                <a:lnTo>
                  <a:pt x="1530" y="146011"/>
                </a:lnTo>
                <a:lnTo>
                  <a:pt x="781" y="141935"/>
                </a:lnTo>
                <a:lnTo>
                  <a:pt x="870" y="137896"/>
                </a:lnTo>
                <a:lnTo>
                  <a:pt x="803" y="84360"/>
                </a:lnTo>
                <a:lnTo>
                  <a:pt x="0" y="46746"/>
                </a:lnTo>
                <a:lnTo>
                  <a:pt x="1373" y="22279"/>
                </a:lnTo>
                <a:lnTo>
                  <a:pt x="7834" y="8183"/>
                </a:lnTo>
                <a:lnTo>
                  <a:pt x="22296" y="1683"/>
                </a:lnTo>
                <a:lnTo>
                  <a:pt x="47670" y="2"/>
                </a:lnTo>
                <a:lnTo>
                  <a:pt x="86869" y="366"/>
                </a:lnTo>
                <a:lnTo>
                  <a:pt x="142805" y="0"/>
                </a:lnTo>
                <a:lnTo>
                  <a:pt x="162747" y="1581"/>
                </a:lnTo>
                <a:lnTo>
                  <a:pt x="176723" y="8272"/>
                </a:lnTo>
                <a:lnTo>
                  <a:pt x="184571" y="21275"/>
                </a:lnTo>
                <a:lnTo>
                  <a:pt x="186125" y="41795"/>
                </a:lnTo>
                <a:lnTo>
                  <a:pt x="184786" y="69230"/>
                </a:lnTo>
                <a:lnTo>
                  <a:pt x="184162" y="96708"/>
                </a:lnTo>
                <a:lnTo>
                  <a:pt x="183853" y="124204"/>
                </a:lnTo>
                <a:lnTo>
                  <a:pt x="183458" y="151688"/>
                </a:lnTo>
                <a:lnTo>
                  <a:pt x="138054" y="152542"/>
                </a:lnTo>
                <a:lnTo>
                  <a:pt x="92629" y="155686"/>
                </a:lnTo>
                <a:lnTo>
                  <a:pt x="47224" y="156425"/>
                </a:lnTo>
                <a:lnTo>
                  <a:pt x="1886" y="150063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85" name="object 8"/>
          <p:cNvPicPr/>
          <p:nvPr/>
        </p:nvPicPr>
        <p:blipFill>
          <a:blip r:embed="rId3"/>
          <a:stretch/>
        </p:blipFill>
        <p:spPr>
          <a:xfrm>
            <a:off x="1974600" y="3302640"/>
            <a:ext cx="182160" cy="195120"/>
          </a:xfrm>
          <a:prstGeom prst="rect">
            <a:avLst/>
          </a:prstGeom>
          <a:ln>
            <a:noFill/>
          </a:ln>
        </p:spPr>
      </p:pic>
      <p:sp>
        <p:nvSpPr>
          <p:cNvPr id="686" name="CustomShape 6"/>
          <p:cNvSpPr/>
          <p:nvPr/>
        </p:nvSpPr>
        <p:spPr>
          <a:xfrm>
            <a:off x="1755720" y="3239640"/>
            <a:ext cx="182520" cy="37800"/>
          </a:xfrm>
          <a:custGeom>
            <a:avLst/>
            <a:gdLst/>
            <a:ahLst/>
            <a:cxnLst/>
            <a:rect l="l" t="t" r="r" b="b"/>
            <a:pathLst>
              <a:path w="183514" h="38735">
                <a:moveTo>
                  <a:pt x="0" y="0"/>
                </a:moveTo>
                <a:lnTo>
                  <a:pt x="45338" y="6361"/>
                </a:lnTo>
                <a:lnTo>
                  <a:pt x="90743" y="5622"/>
                </a:lnTo>
                <a:lnTo>
                  <a:pt x="136168" y="2478"/>
                </a:lnTo>
                <a:lnTo>
                  <a:pt x="181571" y="1625"/>
                </a:lnTo>
                <a:lnTo>
                  <a:pt x="181813" y="3695"/>
                </a:lnTo>
                <a:lnTo>
                  <a:pt x="182994" y="6337"/>
                </a:lnTo>
                <a:lnTo>
                  <a:pt x="182143" y="7708"/>
                </a:lnTo>
                <a:lnTo>
                  <a:pt x="149444" y="36005"/>
                </a:lnTo>
                <a:lnTo>
                  <a:pt x="111934" y="38619"/>
                </a:lnTo>
                <a:lnTo>
                  <a:pt x="72686" y="32438"/>
                </a:lnTo>
                <a:lnTo>
                  <a:pt x="34772" y="34353"/>
                </a:lnTo>
                <a:lnTo>
                  <a:pt x="18246" y="36186"/>
                </a:lnTo>
                <a:lnTo>
                  <a:pt x="6551" y="30387"/>
                </a:lnTo>
                <a:lnTo>
                  <a:pt x="273" y="17983"/>
                </a:lnTo>
                <a:lnTo>
                  <a:pt x="0" y="0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7" name="CustomShape 7"/>
          <p:cNvSpPr/>
          <p:nvPr/>
        </p:nvSpPr>
        <p:spPr>
          <a:xfrm>
            <a:off x="1755360" y="3450240"/>
            <a:ext cx="181800" cy="37080"/>
          </a:xfrm>
          <a:custGeom>
            <a:avLst/>
            <a:gdLst/>
            <a:ahLst/>
            <a:cxnLst/>
            <a:rect l="l" t="t" r="r" b="b"/>
            <a:pathLst>
              <a:path w="182880" h="38100">
                <a:moveTo>
                  <a:pt x="466" y="0"/>
                </a:moveTo>
                <a:lnTo>
                  <a:pt x="45104" y="15709"/>
                </a:lnTo>
                <a:lnTo>
                  <a:pt x="90220" y="23675"/>
                </a:lnTo>
                <a:lnTo>
                  <a:pt x="135894" y="22617"/>
                </a:lnTo>
                <a:lnTo>
                  <a:pt x="182203" y="11252"/>
                </a:lnTo>
                <a:lnTo>
                  <a:pt x="182325" y="20844"/>
                </a:lnTo>
                <a:lnTo>
                  <a:pt x="129900" y="36960"/>
                </a:lnTo>
                <a:lnTo>
                  <a:pt x="60263" y="37309"/>
                </a:lnTo>
                <a:lnTo>
                  <a:pt x="25447" y="37528"/>
                </a:lnTo>
                <a:lnTo>
                  <a:pt x="9662" y="34406"/>
                </a:lnTo>
                <a:lnTo>
                  <a:pt x="2122" y="25893"/>
                </a:lnTo>
                <a:lnTo>
                  <a:pt x="0" y="13816"/>
                </a:lnTo>
                <a:lnTo>
                  <a:pt x="466" y="0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88" name="object 11"/>
          <p:cNvPicPr/>
          <p:nvPr/>
        </p:nvPicPr>
        <p:blipFill>
          <a:blip r:embed="rId4"/>
          <a:stretch/>
        </p:blipFill>
        <p:spPr>
          <a:xfrm>
            <a:off x="2446200" y="3077280"/>
            <a:ext cx="196560" cy="203400"/>
          </a:xfrm>
          <a:prstGeom prst="rect">
            <a:avLst/>
          </a:prstGeom>
          <a:ln>
            <a:noFill/>
          </a:ln>
        </p:spPr>
      </p:pic>
      <p:pic>
        <p:nvPicPr>
          <p:cNvPr id="689" name="object 12"/>
          <p:cNvPicPr/>
          <p:nvPr/>
        </p:nvPicPr>
        <p:blipFill>
          <a:blip r:embed="rId5"/>
          <a:stretch/>
        </p:blipFill>
        <p:spPr>
          <a:xfrm>
            <a:off x="2442600" y="3302640"/>
            <a:ext cx="201240" cy="194760"/>
          </a:xfrm>
          <a:prstGeom prst="rect">
            <a:avLst/>
          </a:prstGeom>
          <a:ln>
            <a:noFill/>
          </a:ln>
        </p:spPr>
      </p:pic>
      <p:pic>
        <p:nvPicPr>
          <p:cNvPr id="690" name="object 13"/>
          <p:cNvPicPr/>
          <p:nvPr/>
        </p:nvPicPr>
        <p:blipFill>
          <a:blip r:embed="rId6"/>
          <a:stretch/>
        </p:blipFill>
        <p:spPr>
          <a:xfrm>
            <a:off x="1483560" y="2493720"/>
            <a:ext cx="3772080" cy="2604240"/>
          </a:xfrm>
          <a:prstGeom prst="rect">
            <a:avLst/>
          </a:prstGeom>
          <a:ln>
            <a:noFill/>
          </a:ln>
        </p:spPr>
      </p:pic>
      <p:sp>
        <p:nvSpPr>
          <p:cNvPr id="691" name="CustomShape 8"/>
          <p:cNvSpPr/>
          <p:nvPr/>
        </p:nvSpPr>
        <p:spPr>
          <a:xfrm>
            <a:off x="1374480" y="2408040"/>
            <a:ext cx="4001400" cy="123480"/>
          </a:xfrm>
          <a:custGeom>
            <a:avLst/>
            <a:gdLst/>
            <a:ahLst/>
            <a:cxnLst/>
            <a:rect l="l" t="t" r="r" b="b"/>
            <a:pathLst>
              <a:path w="4002404" h="124460">
                <a:moveTo>
                  <a:pt x="3997986" y="0"/>
                </a:moveTo>
                <a:lnTo>
                  <a:pt x="369" y="0"/>
                </a:lnTo>
                <a:lnTo>
                  <a:pt x="0" y="69439"/>
                </a:lnTo>
                <a:lnTo>
                  <a:pt x="11412" y="105508"/>
                </a:lnTo>
                <a:lnTo>
                  <a:pt x="44989" y="119836"/>
                </a:lnTo>
                <a:lnTo>
                  <a:pt x="111113" y="124053"/>
                </a:lnTo>
                <a:lnTo>
                  <a:pt x="2981136" y="122250"/>
                </a:lnTo>
                <a:lnTo>
                  <a:pt x="3885845" y="124447"/>
                </a:lnTo>
                <a:lnTo>
                  <a:pt x="3943461" y="123392"/>
                </a:lnTo>
                <a:lnTo>
                  <a:pt x="3982750" y="111339"/>
                </a:lnTo>
                <a:lnTo>
                  <a:pt x="4001946" y="86958"/>
                </a:lnTo>
                <a:lnTo>
                  <a:pt x="3999282" y="48920"/>
                </a:lnTo>
                <a:lnTo>
                  <a:pt x="3997033" y="36936"/>
                </a:lnTo>
                <a:lnTo>
                  <a:pt x="3996863" y="24688"/>
                </a:lnTo>
                <a:lnTo>
                  <a:pt x="3997578" y="12326"/>
                </a:lnTo>
                <a:lnTo>
                  <a:pt x="39979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2" name="CustomShape 9"/>
          <p:cNvSpPr/>
          <p:nvPr/>
        </p:nvSpPr>
        <p:spPr>
          <a:xfrm>
            <a:off x="1374480" y="2408040"/>
            <a:ext cx="4001400" cy="123480"/>
          </a:xfrm>
          <a:custGeom>
            <a:avLst/>
            <a:gdLst/>
            <a:ahLst/>
            <a:cxnLst/>
            <a:rect l="l" t="t" r="r" b="b"/>
            <a:pathLst>
              <a:path w="4002404" h="124460">
                <a:moveTo>
                  <a:pt x="111113" y="124053"/>
                </a:moveTo>
                <a:lnTo>
                  <a:pt x="44989" y="119836"/>
                </a:lnTo>
                <a:lnTo>
                  <a:pt x="11412" y="105508"/>
                </a:lnTo>
                <a:lnTo>
                  <a:pt x="0" y="69439"/>
                </a:lnTo>
                <a:lnTo>
                  <a:pt x="369" y="0"/>
                </a:lnTo>
                <a:lnTo>
                  <a:pt x="3997986" y="0"/>
                </a:lnTo>
                <a:lnTo>
                  <a:pt x="3997578" y="12326"/>
                </a:lnTo>
                <a:lnTo>
                  <a:pt x="3996863" y="24688"/>
                </a:lnTo>
                <a:lnTo>
                  <a:pt x="3997033" y="36936"/>
                </a:lnTo>
                <a:lnTo>
                  <a:pt x="3999282" y="48920"/>
                </a:lnTo>
                <a:lnTo>
                  <a:pt x="4001946" y="86958"/>
                </a:lnTo>
                <a:lnTo>
                  <a:pt x="3982750" y="111339"/>
                </a:lnTo>
                <a:lnTo>
                  <a:pt x="3943461" y="123392"/>
                </a:lnTo>
                <a:lnTo>
                  <a:pt x="3885845" y="124447"/>
                </a:lnTo>
                <a:lnTo>
                  <a:pt x="3835579" y="124311"/>
                </a:lnTo>
                <a:lnTo>
                  <a:pt x="3785314" y="124164"/>
                </a:lnTo>
                <a:lnTo>
                  <a:pt x="3735049" y="124009"/>
                </a:lnTo>
                <a:lnTo>
                  <a:pt x="3684784" y="123847"/>
                </a:lnTo>
                <a:lnTo>
                  <a:pt x="3634521" y="123681"/>
                </a:lnTo>
                <a:lnTo>
                  <a:pt x="3584258" y="123513"/>
                </a:lnTo>
                <a:lnTo>
                  <a:pt x="3533995" y="123346"/>
                </a:lnTo>
                <a:lnTo>
                  <a:pt x="3483733" y="123183"/>
                </a:lnTo>
                <a:lnTo>
                  <a:pt x="3433471" y="123024"/>
                </a:lnTo>
                <a:lnTo>
                  <a:pt x="3383210" y="122874"/>
                </a:lnTo>
                <a:lnTo>
                  <a:pt x="3332950" y="122735"/>
                </a:lnTo>
                <a:lnTo>
                  <a:pt x="3282690" y="122608"/>
                </a:lnTo>
                <a:lnTo>
                  <a:pt x="3232430" y="122496"/>
                </a:lnTo>
                <a:lnTo>
                  <a:pt x="3182170" y="122402"/>
                </a:lnTo>
                <a:lnTo>
                  <a:pt x="3131911" y="122328"/>
                </a:lnTo>
                <a:lnTo>
                  <a:pt x="3081652" y="122276"/>
                </a:lnTo>
                <a:lnTo>
                  <a:pt x="3031394" y="122249"/>
                </a:lnTo>
                <a:lnTo>
                  <a:pt x="2981136" y="122250"/>
                </a:lnTo>
                <a:lnTo>
                  <a:pt x="2929885" y="122265"/>
                </a:lnTo>
                <a:lnTo>
                  <a:pt x="2878634" y="122282"/>
                </a:lnTo>
                <a:lnTo>
                  <a:pt x="2827384" y="122300"/>
                </a:lnTo>
                <a:lnTo>
                  <a:pt x="2776133" y="122318"/>
                </a:lnTo>
                <a:lnTo>
                  <a:pt x="2724883" y="122338"/>
                </a:lnTo>
                <a:lnTo>
                  <a:pt x="2673632" y="122359"/>
                </a:lnTo>
                <a:lnTo>
                  <a:pt x="2622382" y="122381"/>
                </a:lnTo>
                <a:lnTo>
                  <a:pt x="2571131" y="122404"/>
                </a:lnTo>
                <a:lnTo>
                  <a:pt x="2519881" y="122427"/>
                </a:lnTo>
                <a:lnTo>
                  <a:pt x="2468630" y="122452"/>
                </a:lnTo>
                <a:lnTo>
                  <a:pt x="2417380" y="122477"/>
                </a:lnTo>
                <a:lnTo>
                  <a:pt x="2366130" y="122503"/>
                </a:lnTo>
                <a:lnTo>
                  <a:pt x="2314879" y="122530"/>
                </a:lnTo>
                <a:lnTo>
                  <a:pt x="2263629" y="122558"/>
                </a:lnTo>
                <a:lnTo>
                  <a:pt x="2212378" y="122587"/>
                </a:lnTo>
                <a:lnTo>
                  <a:pt x="2161128" y="122616"/>
                </a:lnTo>
                <a:lnTo>
                  <a:pt x="2109878" y="122646"/>
                </a:lnTo>
                <a:lnTo>
                  <a:pt x="2058627" y="122677"/>
                </a:lnTo>
                <a:lnTo>
                  <a:pt x="2007377" y="122708"/>
                </a:lnTo>
                <a:lnTo>
                  <a:pt x="1956127" y="122740"/>
                </a:lnTo>
                <a:lnTo>
                  <a:pt x="1904877" y="122772"/>
                </a:lnTo>
                <a:lnTo>
                  <a:pt x="1853626" y="122805"/>
                </a:lnTo>
                <a:lnTo>
                  <a:pt x="1802376" y="122839"/>
                </a:lnTo>
                <a:lnTo>
                  <a:pt x="1751126" y="122873"/>
                </a:lnTo>
                <a:lnTo>
                  <a:pt x="1699875" y="122907"/>
                </a:lnTo>
                <a:lnTo>
                  <a:pt x="1648625" y="122942"/>
                </a:lnTo>
                <a:lnTo>
                  <a:pt x="1597375" y="122978"/>
                </a:lnTo>
                <a:lnTo>
                  <a:pt x="1546124" y="123013"/>
                </a:lnTo>
                <a:lnTo>
                  <a:pt x="1494874" y="123049"/>
                </a:lnTo>
                <a:lnTo>
                  <a:pt x="1443624" y="123086"/>
                </a:lnTo>
                <a:lnTo>
                  <a:pt x="1392374" y="123122"/>
                </a:lnTo>
                <a:lnTo>
                  <a:pt x="1341123" y="123159"/>
                </a:lnTo>
                <a:lnTo>
                  <a:pt x="1289873" y="123197"/>
                </a:lnTo>
                <a:lnTo>
                  <a:pt x="1238623" y="123234"/>
                </a:lnTo>
                <a:lnTo>
                  <a:pt x="1187372" y="123272"/>
                </a:lnTo>
                <a:lnTo>
                  <a:pt x="1136122" y="123309"/>
                </a:lnTo>
                <a:lnTo>
                  <a:pt x="1084872" y="123347"/>
                </a:lnTo>
                <a:lnTo>
                  <a:pt x="1033622" y="123385"/>
                </a:lnTo>
                <a:lnTo>
                  <a:pt x="982371" y="123423"/>
                </a:lnTo>
                <a:lnTo>
                  <a:pt x="931121" y="123461"/>
                </a:lnTo>
                <a:lnTo>
                  <a:pt x="879870" y="123499"/>
                </a:lnTo>
                <a:lnTo>
                  <a:pt x="828620" y="123537"/>
                </a:lnTo>
                <a:lnTo>
                  <a:pt x="777370" y="123575"/>
                </a:lnTo>
                <a:lnTo>
                  <a:pt x="726119" y="123613"/>
                </a:lnTo>
                <a:lnTo>
                  <a:pt x="674869" y="123651"/>
                </a:lnTo>
                <a:lnTo>
                  <a:pt x="623619" y="123689"/>
                </a:lnTo>
                <a:lnTo>
                  <a:pt x="572368" y="123727"/>
                </a:lnTo>
                <a:lnTo>
                  <a:pt x="521118" y="123764"/>
                </a:lnTo>
                <a:lnTo>
                  <a:pt x="469867" y="123801"/>
                </a:lnTo>
                <a:lnTo>
                  <a:pt x="418617" y="123838"/>
                </a:lnTo>
                <a:lnTo>
                  <a:pt x="367366" y="123875"/>
                </a:lnTo>
                <a:lnTo>
                  <a:pt x="316116" y="123911"/>
                </a:lnTo>
                <a:lnTo>
                  <a:pt x="264865" y="123947"/>
                </a:lnTo>
                <a:lnTo>
                  <a:pt x="213615" y="123983"/>
                </a:lnTo>
                <a:lnTo>
                  <a:pt x="162364" y="124018"/>
                </a:lnTo>
                <a:lnTo>
                  <a:pt x="111113" y="124053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3" name="CustomShape 10"/>
          <p:cNvSpPr/>
          <p:nvPr/>
        </p:nvSpPr>
        <p:spPr>
          <a:xfrm>
            <a:off x="4465800" y="3018960"/>
            <a:ext cx="528480" cy="534960"/>
          </a:xfrm>
          <a:custGeom>
            <a:avLst/>
            <a:gdLst/>
            <a:ahLst/>
            <a:cxnLst/>
            <a:rect l="l" t="t" r="r" b="b"/>
            <a:pathLst>
              <a:path w="529589" h="535939">
                <a:moveTo>
                  <a:pt x="528739" y="266268"/>
                </a:moveTo>
                <a:lnTo>
                  <a:pt x="528503" y="212197"/>
                </a:lnTo>
                <a:lnTo>
                  <a:pt x="528169" y="158126"/>
                </a:lnTo>
                <a:lnTo>
                  <a:pt x="528294" y="104071"/>
                </a:lnTo>
                <a:lnTo>
                  <a:pt x="529437" y="50050"/>
                </a:lnTo>
                <a:lnTo>
                  <a:pt x="517839" y="10313"/>
                </a:lnTo>
                <a:lnTo>
                  <a:pt x="478561" y="0"/>
                </a:lnTo>
                <a:lnTo>
                  <a:pt x="426834" y="467"/>
                </a:lnTo>
                <a:lnTo>
                  <a:pt x="375106" y="885"/>
                </a:lnTo>
                <a:lnTo>
                  <a:pt x="323376" y="1235"/>
                </a:lnTo>
                <a:lnTo>
                  <a:pt x="271646" y="1500"/>
                </a:lnTo>
                <a:lnTo>
                  <a:pt x="219916" y="1660"/>
                </a:lnTo>
                <a:lnTo>
                  <a:pt x="168186" y="1698"/>
                </a:lnTo>
                <a:lnTo>
                  <a:pt x="116458" y="1595"/>
                </a:lnTo>
                <a:lnTo>
                  <a:pt x="64731" y="1333"/>
                </a:lnTo>
                <a:lnTo>
                  <a:pt x="34859" y="4319"/>
                </a:lnTo>
                <a:lnTo>
                  <a:pt x="14482" y="14927"/>
                </a:lnTo>
                <a:lnTo>
                  <a:pt x="3047" y="34914"/>
                </a:lnTo>
                <a:lnTo>
                  <a:pt x="0" y="66040"/>
                </a:lnTo>
                <a:lnTo>
                  <a:pt x="1057" y="115437"/>
                </a:lnTo>
                <a:lnTo>
                  <a:pt x="1749" y="164844"/>
                </a:lnTo>
                <a:lnTo>
                  <a:pt x="2158" y="214259"/>
                </a:lnTo>
                <a:lnTo>
                  <a:pt x="2366" y="263678"/>
                </a:lnTo>
                <a:lnTo>
                  <a:pt x="2455" y="313101"/>
                </a:lnTo>
                <a:lnTo>
                  <a:pt x="2505" y="362525"/>
                </a:lnTo>
                <a:lnTo>
                  <a:pt x="2599" y="411947"/>
                </a:lnTo>
                <a:lnTo>
                  <a:pt x="2819" y="461365"/>
                </a:lnTo>
                <a:lnTo>
                  <a:pt x="6230" y="501144"/>
                </a:lnTo>
                <a:lnTo>
                  <a:pt x="18319" y="524567"/>
                </a:lnTo>
                <a:lnTo>
                  <a:pt x="42810" y="534549"/>
                </a:lnTo>
                <a:lnTo>
                  <a:pt x="83426" y="534009"/>
                </a:lnTo>
                <a:lnTo>
                  <a:pt x="115697" y="531649"/>
                </a:lnTo>
                <a:lnTo>
                  <a:pt x="147812" y="530721"/>
                </a:lnTo>
                <a:lnTo>
                  <a:pt x="179959" y="531025"/>
                </a:lnTo>
                <a:lnTo>
                  <a:pt x="212331" y="532358"/>
                </a:lnTo>
                <a:lnTo>
                  <a:pt x="265362" y="534515"/>
                </a:lnTo>
                <a:lnTo>
                  <a:pt x="318459" y="535494"/>
                </a:lnTo>
                <a:lnTo>
                  <a:pt x="371596" y="535719"/>
                </a:lnTo>
                <a:lnTo>
                  <a:pt x="424747" y="535616"/>
                </a:lnTo>
                <a:lnTo>
                  <a:pt x="477888" y="535609"/>
                </a:lnTo>
                <a:lnTo>
                  <a:pt x="500684" y="532624"/>
                </a:lnTo>
                <a:lnTo>
                  <a:pt x="516880" y="523138"/>
                </a:lnTo>
                <a:lnTo>
                  <a:pt x="526394" y="506613"/>
                </a:lnTo>
                <a:lnTo>
                  <a:pt x="529145" y="482511"/>
                </a:lnTo>
                <a:lnTo>
                  <a:pt x="528364" y="428465"/>
                </a:lnTo>
                <a:lnTo>
                  <a:pt x="528285" y="374403"/>
                </a:lnTo>
                <a:lnTo>
                  <a:pt x="528534" y="320335"/>
                </a:lnTo>
                <a:lnTo>
                  <a:pt x="528739" y="266268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4" name="CustomShape 11"/>
          <p:cNvSpPr/>
          <p:nvPr/>
        </p:nvSpPr>
        <p:spPr>
          <a:xfrm>
            <a:off x="3081960" y="3019680"/>
            <a:ext cx="534960" cy="533520"/>
          </a:xfrm>
          <a:custGeom>
            <a:avLst/>
            <a:gdLst/>
            <a:ahLst/>
            <a:cxnLst/>
            <a:rect l="l" t="t" r="r" b="b"/>
            <a:pathLst>
              <a:path w="535939" h="534670">
                <a:moveTo>
                  <a:pt x="1206" y="266014"/>
                </a:moveTo>
                <a:lnTo>
                  <a:pt x="279" y="266014"/>
                </a:lnTo>
                <a:lnTo>
                  <a:pt x="358" y="318584"/>
                </a:lnTo>
                <a:lnTo>
                  <a:pt x="468" y="371155"/>
                </a:lnTo>
                <a:lnTo>
                  <a:pt x="413" y="423724"/>
                </a:lnTo>
                <a:lnTo>
                  <a:pt x="0" y="476288"/>
                </a:lnTo>
                <a:lnTo>
                  <a:pt x="21656" y="522315"/>
                </a:lnTo>
                <a:lnTo>
                  <a:pt x="77721" y="532359"/>
                </a:lnTo>
                <a:lnTo>
                  <a:pt x="111479" y="531063"/>
                </a:lnTo>
                <a:lnTo>
                  <a:pt x="144967" y="528318"/>
                </a:lnTo>
                <a:lnTo>
                  <a:pt x="178511" y="527291"/>
                </a:lnTo>
                <a:lnTo>
                  <a:pt x="231606" y="527888"/>
                </a:lnTo>
                <a:lnTo>
                  <a:pt x="284706" y="527647"/>
                </a:lnTo>
                <a:lnTo>
                  <a:pt x="337816" y="527700"/>
                </a:lnTo>
                <a:lnTo>
                  <a:pt x="390942" y="529180"/>
                </a:lnTo>
                <a:lnTo>
                  <a:pt x="444093" y="533222"/>
                </a:lnTo>
                <a:lnTo>
                  <a:pt x="490443" y="534050"/>
                </a:lnTo>
                <a:lnTo>
                  <a:pt x="518361" y="522319"/>
                </a:lnTo>
                <a:lnTo>
                  <a:pt x="532027" y="495024"/>
                </a:lnTo>
                <a:lnTo>
                  <a:pt x="535622" y="449160"/>
                </a:lnTo>
                <a:lnTo>
                  <a:pt x="535540" y="399683"/>
                </a:lnTo>
                <a:lnTo>
                  <a:pt x="535389" y="350205"/>
                </a:lnTo>
                <a:lnTo>
                  <a:pt x="535209" y="300728"/>
                </a:lnTo>
                <a:lnTo>
                  <a:pt x="535041" y="251250"/>
                </a:lnTo>
                <a:lnTo>
                  <a:pt x="534927" y="201772"/>
                </a:lnTo>
                <a:lnTo>
                  <a:pt x="534908" y="152295"/>
                </a:lnTo>
                <a:lnTo>
                  <a:pt x="535024" y="102817"/>
                </a:lnTo>
                <a:lnTo>
                  <a:pt x="535317" y="53340"/>
                </a:lnTo>
                <a:lnTo>
                  <a:pt x="533238" y="29871"/>
                </a:lnTo>
                <a:lnTo>
                  <a:pt x="525497" y="13144"/>
                </a:lnTo>
                <a:lnTo>
                  <a:pt x="510493" y="3180"/>
                </a:lnTo>
                <a:lnTo>
                  <a:pt x="486625" y="0"/>
                </a:lnTo>
                <a:lnTo>
                  <a:pt x="437836" y="330"/>
                </a:lnTo>
                <a:lnTo>
                  <a:pt x="389045" y="586"/>
                </a:lnTo>
                <a:lnTo>
                  <a:pt x="340254" y="775"/>
                </a:lnTo>
                <a:lnTo>
                  <a:pt x="291462" y="899"/>
                </a:lnTo>
                <a:lnTo>
                  <a:pt x="242670" y="965"/>
                </a:lnTo>
                <a:lnTo>
                  <a:pt x="193877" y="977"/>
                </a:lnTo>
                <a:lnTo>
                  <a:pt x="145084" y="939"/>
                </a:lnTo>
                <a:lnTo>
                  <a:pt x="96291" y="858"/>
                </a:lnTo>
                <a:lnTo>
                  <a:pt x="47497" y="736"/>
                </a:lnTo>
                <a:lnTo>
                  <a:pt x="25565" y="3559"/>
                </a:lnTo>
                <a:lnTo>
                  <a:pt x="10969" y="12414"/>
                </a:lnTo>
                <a:lnTo>
                  <a:pt x="2960" y="27650"/>
                </a:lnTo>
                <a:lnTo>
                  <a:pt x="787" y="49618"/>
                </a:lnTo>
                <a:lnTo>
                  <a:pt x="1436" y="103708"/>
                </a:lnTo>
                <a:lnTo>
                  <a:pt x="1516" y="157807"/>
                </a:lnTo>
                <a:lnTo>
                  <a:pt x="1335" y="211910"/>
                </a:lnTo>
                <a:lnTo>
                  <a:pt x="1206" y="26601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5" name="CustomShape 12"/>
          <p:cNvSpPr/>
          <p:nvPr/>
        </p:nvSpPr>
        <p:spPr>
          <a:xfrm>
            <a:off x="3774240" y="3020760"/>
            <a:ext cx="536040" cy="525960"/>
          </a:xfrm>
          <a:custGeom>
            <a:avLst/>
            <a:gdLst/>
            <a:ahLst/>
            <a:cxnLst/>
            <a:rect l="l" t="t" r="r" b="b"/>
            <a:pathLst>
              <a:path w="537210" h="527050">
                <a:moveTo>
                  <a:pt x="263182" y="525996"/>
                </a:moveTo>
                <a:lnTo>
                  <a:pt x="317312" y="525959"/>
                </a:lnTo>
                <a:lnTo>
                  <a:pt x="371443" y="525909"/>
                </a:lnTo>
                <a:lnTo>
                  <a:pt x="425573" y="525937"/>
                </a:lnTo>
                <a:lnTo>
                  <a:pt x="479704" y="526136"/>
                </a:lnTo>
                <a:lnTo>
                  <a:pt x="524226" y="508601"/>
                </a:lnTo>
                <a:lnTo>
                  <a:pt x="531636" y="438152"/>
                </a:lnTo>
                <a:lnTo>
                  <a:pt x="533847" y="388761"/>
                </a:lnTo>
                <a:lnTo>
                  <a:pt x="535507" y="339379"/>
                </a:lnTo>
                <a:lnTo>
                  <a:pt x="536520" y="290002"/>
                </a:lnTo>
                <a:lnTo>
                  <a:pt x="536794" y="240627"/>
                </a:lnTo>
                <a:lnTo>
                  <a:pt x="536233" y="191253"/>
                </a:lnTo>
                <a:lnTo>
                  <a:pt x="534743" y="141876"/>
                </a:lnTo>
                <a:lnTo>
                  <a:pt x="532229" y="92494"/>
                </a:lnTo>
                <a:lnTo>
                  <a:pt x="528599" y="43104"/>
                </a:lnTo>
                <a:lnTo>
                  <a:pt x="505257" y="3008"/>
                </a:lnTo>
                <a:lnTo>
                  <a:pt x="438480" y="45"/>
                </a:lnTo>
                <a:lnTo>
                  <a:pt x="389686" y="17"/>
                </a:lnTo>
                <a:lnTo>
                  <a:pt x="340893" y="0"/>
                </a:lnTo>
                <a:lnTo>
                  <a:pt x="292100" y="2"/>
                </a:lnTo>
                <a:lnTo>
                  <a:pt x="243306" y="32"/>
                </a:lnTo>
                <a:lnTo>
                  <a:pt x="194513" y="98"/>
                </a:lnTo>
                <a:lnTo>
                  <a:pt x="145719" y="208"/>
                </a:lnTo>
                <a:lnTo>
                  <a:pt x="96926" y="372"/>
                </a:lnTo>
                <a:lnTo>
                  <a:pt x="48133" y="597"/>
                </a:lnTo>
                <a:lnTo>
                  <a:pt x="3325" y="28288"/>
                </a:lnTo>
                <a:lnTo>
                  <a:pt x="393" y="50838"/>
                </a:lnTo>
                <a:lnTo>
                  <a:pt x="716" y="104189"/>
                </a:lnTo>
                <a:lnTo>
                  <a:pt x="925" y="157541"/>
                </a:lnTo>
                <a:lnTo>
                  <a:pt x="1023" y="210895"/>
                </a:lnTo>
                <a:lnTo>
                  <a:pt x="1016" y="264249"/>
                </a:lnTo>
                <a:lnTo>
                  <a:pt x="905" y="317603"/>
                </a:lnTo>
                <a:lnTo>
                  <a:pt x="697" y="370957"/>
                </a:lnTo>
                <a:lnTo>
                  <a:pt x="394" y="424309"/>
                </a:lnTo>
                <a:lnTo>
                  <a:pt x="0" y="477660"/>
                </a:lnTo>
                <a:lnTo>
                  <a:pt x="3119" y="501562"/>
                </a:lnTo>
                <a:lnTo>
                  <a:pt x="12952" y="516768"/>
                </a:lnTo>
                <a:lnTo>
                  <a:pt x="29526" y="524646"/>
                </a:lnTo>
                <a:lnTo>
                  <a:pt x="52870" y="526567"/>
                </a:lnTo>
                <a:lnTo>
                  <a:pt x="105432" y="525830"/>
                </a:lnTo>
                <a:lnTo>
                  <a:pt x="158011" y="525734"/>
                </a:lnTo>
                <a:lnTo>
                  <a:pt x="210598" y="525912"/>
                </a:lnTo>
                <a:lnTo>
                  <a:pt x="263182" y="52599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6" name="CustomShape 13"/>
          <p:cNvSpPr/>
          <p:nvPr/>
        </p:nvSpPr>
        <p:spPr>
          <a:xfrm>
            <a:off x="2390040" y="3020040"/>
            <a:ext cx="532800" cy="534240"/>
          </a:xfrm>
          <a:custGeom>
            <a:avLst/>
            <a:gdLst/>
            <a:ahLst/>
            <a:cxnLst/>
            <a:rect l="l" t="t" r="r" b="b"/>
            <a:pathLst>
              <a:path w="534035" h="535304">
                <a:moveTo>
                  <a:pt x="2438" y="262254"/>
                </a:moveTo>
                <a:lnTo>
                  <a:pt x="1765" y="262254"/>
                </a:lnTo>
                <a:lnTo>
                  <a:pt x="1092" y="262254"/>
                </a:lnTo>
                <a:lnTo>
                  <a:pt x="419" y="262267"/>
                </a:lnTo>
                <a:lnTo>
                  <a:pt x="246" y="311564"/>
                </a:lnTo>
                <a:lnTo>
                  <a:pt x="0" y="360863"/>
                </a:lnTo>
                <a:lnTo>
                  <a:pt x="86" y="410153"/>
                </a:lnTo>
                <a:lnTo>
                  <a:pt x="914" y="459422"/>
                </a:lnTo>
                <a:lnTo>
                  <a:pt x="10199" y="514875"/>
                </a:lnTo>
                <a:lnTo>
                  <a:pt x="63233" y="534961"/>
                </a:lnTo>
                <a:lnTo>
                  <a:pt x="113266" y="529845"/>
                </a:lnTo>
                <a:lnTo>
                  <a:pt x="163336" y="526878"/>
                </a:lnTo>
                <a:lnTo>
                  <a:pt x="213434" y="525600"/>
                </a:lnTo>
                <a:lnTo>
                  <a:pt x="263551" y="525552"/>
                </a:lnTo>
                <a:lnTo>
                  <a:pt x="313679" y="526273"/>
                </a:lnTo>
                <a:lnTo>
                  <a:pt x="363808" y="527305"/>
                </a:lnTo>
                <a:lnTo>
                  <a:pt x="413929" y="528187"/>
                </a:lnTo>
                <a:lnTo>
                  <a:pt x="464032" y="528459"/>
                </a:lnTo>
                <a:lnTo>
                  <a:pt x="513946" y="514481"/>
                </a:lnTo>
                <a:lnTo>
                  <a:pt x="527189" y="464603"/>
                </a:lnTo>
                <a:lnTo>
                  <a:pt x="526893" y="414497"/>
                </a:lnTo>
                <a:lnTo>
                  <a:pt x="526178" y="364377"/>
                </a:lnTo>
                <a:lnTo>
                  <a:pt x="525414" y="314251"/>
                </a:lnTo>
                <a:lnTo>
                  <a:pt x="524975" y="264127"/>
                </a:lnTo>
                <a:lnTo>
                  <a:pt x="525231" y="214013"/>
                </a:lnTo>
                <a:lnTo>
                  <a:pt x="526555" y="163916"/>
                </a:lnTo>
                <a:lnTo>
                  <a:pt x="529319" y="113843"/>
                </a:lnTo>
                <a:lnTo>
                  <a:pt x="533895" y="63804"/>
                </a:lnTo>
                <a:lnTo>
                  <a:pt x="531372" y="32055"/>
                </a:lnTo>
                <a:lnTo>
                  <a:pt x="517063" y="12574"/>
                </a:lnTo>
                <a:lnTo>
                  <a:pt x="493888" y="2762"/>
                </a:lnTo>
                <a:lnTo>
                  <a:pt x="464769" y="24"/>
                </a:lnTo>
                <a:lnTo>
                  <a:pt x="414601" y="0"/>
                </a:lnTo>
                <a:lnTo>
                  <a:pt x="364433" y="96"/>
                </a:lnTo>
                <a:lnTo>
                  <a:pt x="314265" y="257"/>
                </a:lnTo>
                <a:lnTo>
                  <a:pt x="264098" y="426"/>
                </a:lnTo>
                <a:lnTo>
                  <a:pt x="213931" y="546"/>
                </a:lnTo>
                <a:lnTo>
                  <a:pt x="163765" y="558"/>
                </a:lnTo>
                <a:lnTo>
                  <a:pt x="113600" y="408"/>
                </a:lnTo>
                <a:lnTo>
                  <a:pt x="63436" y="37"/>
                </a:lnTo>
                <a:lnTo>
                  <a:pt x="35839" y="3647"/>
                </a:lnTo>
                <a:lnTo>
                  <a:pt x="6343" y="33511"/>
                </a:lnTo>
                <a:lnTo>
                  <a:pt x="2266" y="109905"/>
                </a:lnTo>
                <a:lnTo>
                  <a:pt x="2222" y="160687"/>
                </a:lnTo>
                <a:lnTo>
                  <a:pt x="2349" y="211473"/>
                </a:lnTo>
                <a:lnTo>
                  <a:pt x="2438" y="26225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7" name="CustomShape 14"/>
          <p:cNvSpPr/>
          <p:nvPr/>
        </p:nvSpPr>
        <p:spPr>
          <a:xfrm>
            <a:off x="4758120" y="3089880"/>
            <a:ext cx="177840" cy="185040"/>
          </a:xfrm>
          <a:custGeom>
            <a:avLst/>
            <a:gdLst/>
            <a:ahLst/>
            <a:cxnLst/>
            <a:rect l="l" t="t" r="r" b="b"/>
            <a:pathLst>
              <a:path w="179070" h="186054">
                <a:moveTo>
                  <a:pt x="179035" y="96418"/>
                </a:moveTo>
                <a:lnTo>
                  <a:pt x="178691" y="145392"/>
                </a:lnTo>
                <a:lnTo>
                  <a:pt x="175321" y="172341"/>
                </a:lnTo>
                <a:lnTo>
                  <a:pt x="162038" y="183678"/>
                </a:lnTo>
                <a:lnTo>
                  <a:pt x="131955" y="185819"/>
                </a:lnTo>
                <a:lnTo>
                  <a:pt x="78185" y="185178"/>
                </a:lnTo>
                <a:lnTo>
                  <a:pt x="34312" y="185303"/>
                </a:lnTo>
                <a:lnTo>
                  <a:pt x="10843" y="180718"/>
                </a:lnTo>
                <a:lnTo>
                  <a:pt x="1499" y="164253"/>
                </a:lnTo>
                <a:lnTo>
                  <a:pt x="0" y="128742"/>
                </a:lnTo>
                <a:lnTo>
                  <a:pt x="67" y="67017"/>
                </a:lnTo>
                <a:lnTo>
                  <a:pt x="1215" y="27901"/>
                </a:lnTo>
                <a:lnTo>
                  <a:pt x="12632" y="7729"/>
                </a:lnTo>
                <a:lnTo>
                  <a:pt x="43849" y="447"/>
                </a:lnTo>
                <a:lnTo>
                  <a:pt x="104398" y="0"/>
                </a:lnTo>
                <a:lnTo>
                  <a:pt x="152457" y="668"/>
                </a:lnTo>
                <a:lnTo>
                  <a:pt x="173692" y="9028"/>
                </a:lnTo>
                <a:lnTo>
                  <a:pt x="178939" y="36977"/>
                </a:lnTo>
                <a:lnTo>
                  <a:pt x="179035" y="96418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8" name="CustomShape 15"/>
          <p:cNvSpPr/>
          <p:nvPr/>
        </p:nvSpPr>
        <p:spPr>
          <a:xfrm>
            <a:off x="4538520" y="3082680"/>
            <a:ext cx="175320" cy="174240"/>
          </a:xfrm>
          <a:custGeom>
            <a:avLst/>
            <a:gdLst/>
            <a:ahLst/>
            <a:cxnLst/>
            <a:rect l="l" t="t" r="r" b="b"/>
            <a:pathLst>
              <a:path w="176529" h="175260">
                <a:moveTo>
                  <a:pt x="3145" y="151227"/>
                </a:moveTo>
                <a:lnTo>
                  <a:pt x="2205" y="145131"/>
                </a:lnTo>
                <a:lnTo>
                  <a:pt x="668" y="139048"/>
                </a:lnTo>
                <a:lnTo>
                  <a:pt x="414" y="132926"/>
                </a:lnTo>
                <a:lnTo>
                  <a:pt x="0" y="76204"/>
                </a:lnTo>
                <a:lnTo>
                  <a:pt x="5926" y="36880"/>
                </a:lnTo>
                <a:lnTo>
                  <a:pt x="47218" y="1109"/>
                </a:lnTo>
                <a:lnTo>
                  <a:pt x="87790" y="0"/>
                </a:lnTo>
                <a:lnTo>
                  <a:pt x="145118" y="6968"/>
                </a:lnTo>
                <a:lnTo>
                  <a:pt x="160260" y="11071"/>
                </a:lnTo>
                <a:lnTo>
                  <a:pt x="169945" y="18104"/>
                </a:lnTo>
                <a:lnTo>
                  <a:pt x="174999" y="28526"/>
                </a:lnTo>
                <a:lnTo>
                  <a:pt x="176246" y="42794"/>
                </a:lnTo>
                <a:lnTo>
                  <a:pt x="175656" y="72143"/>
                </a:lnTo>
                <a:lnTo>
                  <a:pt x="175190" y="101492"/>
                </a:lnTo>
                <a:lnTo>
                  <a:pt x="174780" y="130839"/>
                </a:lnTo>
                <a:lnTo>
                  <a:pt x="174354" y="160180"/>
                </a:lnTo>
                <a:lnTo>
                  <a:pt x="130889" y="170665"/>
                </a:lnTo>
                <a:lnTo>
                  <a:pt x="87749" y="174935"/>
                </a:lnTo>
                <a:lnTo>
                  <a:pt x="45109" y="169589"/>
                </a:lnTo>
                <a:lnTo>
                  <a:pt x="3145" y="151227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9" name="CustomShape 16"/>
          <p:cNvSpPr/>
          <p:nvPr/>
        </p:nvSpPr>
        <p:spPr>
          <a:xfrm>
            <a:off x="4539240" y="3302640"/>
            <a:ext cx="174960" cy="164520"/>
          </a:xfrm>
          <a:custGeom>
            <a:avLst/>
            <a:gdLst/>
            <a:ahLst/>
            <a:cxnLst/>
            <a:rect l="l" t="t" r="r" b="b"/>
            <a:pathLst>
              <a:path w="175895" h="165735">
                <a:moveTo>
                  <a:pt x="1198" y="138804"/>
                </a:moveTo>
                <a:lnTo>
                  <a:pt x="969" y="136759"/>
                </a:lnTo>
                <a:lnTo>
                  <a:pt x="601" y="134727"/>
                </a:lnTo>
                <a:lnTo>
                  <a:pt x="525" y="132695"/>
                </a:lnTo>
                <a:lnTo>
                  <a:pt x="0" y="75652"/>
                </a:lnTo>
                <a:lnTo>
                  <a:pt x="5678" y="36268"/>
                </a:lnTo>
                <a:lnTo>
                  <a:pt x="46405" y="849"/>
                </a:lnTo>
                <a:lnTo>
                  <a:pt x="86833" y="0"/>
                </a:lnTo>
                <a:lnTo>
                  <a:pt x="144225" y="7181"/>
                </a:lnTo>
                <a:lnTo>
                  <a:pt x="159229" y="11301"/>
                </a:lnTo>
                <a:lnTo>
                  <a:pt x="168946" y="18364"/>
                </a:lnTo>
                <a:lnTo>
                  <a:pt x="174101" y="28770"/>
                </a:lnTo>
                <a:lnTo>
                  <a:pt x="175417" y="42919"/>
                </a:lnTo>
                <a:lnTo>
                  <a:pt x="174889" y="67510"/>
                </a:lnTo>
                <a:lnTo>
                  <a:pt x="174399" y="92092"/>
                </a:lnTo>
                <a:lnTo>
                  <a:pt x="173925" y="116662"/>
                </a:lnTo>
                <a:lnTo>
                  <a:pt x="173448" y="141217"/>
                </a:lnTo>
                <a:lnTo>
                  <a:pt x="130132" y="159096"/>
                </a:lnTo>
                <a:lnTo>
                  <a:pt x="86971" y="165642"/>
                </a:lnTo>
                <a:lnTo>
                  <a:pt x="43985" y="159373"/>
                </a:lnTo>
                <a:lnTo>
                  <a:pt x="1198" y="13880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0" name="CustomShape 17"/>
          <p:cNvSpPr/>
          <p:nvPr/>
        </p:nvSpPr>
        <p:spPr>
          <a:xfrm>
            <a:off x="4755240" y="3304800"/>
            <a:ext cx="180360" cy="186120"/>
          </a:xfrm>
          <a:custGeom>
            <a:avLst/>
            <a:gdLst/>
            <a:ahLst/>
            <a:cxnLst/>
            <a:rect l="l" t="t" r="r" b="b"/>
            <a:pathLst>
              <a:path w="181610" h="187325">
                <a:moveTo>
                  <a:pt x="4651" y="138042"/>
                </a:moveTo>
                <a:lnTo>
                  <a:pt x="4010" y="130328"/>
                </a:lnTo>
                <a:lnTo>
                  <a:pt x="3235" y="122596"/>
                </a:lnTo>
                <a:lnTo>
                  <a:pt x="2851" y="114925"/>
                </a:lnTo>
                <a:lnTo>
                  <a:pt x="3381" y="107397"/>
                </a:lnTo>
                <a:lnTo>
                  <a:pt x="3089" y="80472"/>
                </a:lnTo>
                <a:lnTo>
                  <a:pt x="0" y="52309"/>
                </a:lnTo>
                <a:lnTo>
                  <a:pt x="2420" y="27735"/>
                </a:lnTo>
                <a:lnTo>
                  <a:pt x="18659" y="11576"/>
                </a:lnTo>
                <a:lnTo>
                  <a:pt x="52916" y="2442"/>
                </a:lnTo>
                <a:lnTo>
                  <a:pt x="89412" y="0"/>
                </a:lnTo>
                <a:lnTo>
                  <a:pt x="126864" y="2510"/>
                </a:lnTo>
                <a:lnTo>
                  <a:pt x="163985" y="8235"/>
                </a:lnTo>
                <a:lnTo>
                  <a:pt x="174567" y="12910"/>
                </a:lnTo>
                <a:lnTo>
                  <a:pt x="179758" y="21012"/>
                </a:lnTo>
                <a:lnTo>
                  <a:pt x="181073" y="31285"/>
                </a:lnTo>
                <a:lnTo>
                  <a:pt x="180025" y="42475"/>
                </a:lnTo>
                <a:lnTo>
                  <a:pt x="170450" y="60005"/>
                </a:lnTo>
                <a:lnTo>
                  <a:pt x="168843" y="78646"/>
                </a:lnTo>
                <a:lnTo>
                  <a:pt x="170388" y="97737"/>
                </a:lnTo>
                <a:lnTo>
                  <a:pt x="170272" y="116617"/>
                </a:lnTo>
                <a:lnTo>
                  <a:pt x="168382" y="130764"/>
                </a:lnTo>
                <a:lnTo>
                  <a:pt x="108139" y="159206"/>
                </a:lnTo>
                <a:lnTo>
                  <a:pt x="72475" y="160540"/>
                </a:lnTo>
                <a:lnTo>
                  <a:pt x="37669" y="155446"/>
                </a:lnTo>
                <a:lnTo>
                  <a:pt x="4651" y="138042"/>
                </a:lnTo>
                <a:close/>
                <a:moveTo>
                  <a:pt x="4651" y="138042"/>
                </a:moveTo>
                <a:lnTo>
                  <a:pt x="37669" y="155446"/>
                </a:lnTo>
                <a:lnTo>
                  <a:pt x="72475" y="160540"/>
                </a:lnTo>
                <a:lnTo>
                  <a:pt x="108139" y="159206"/>
                </a:lnTo>
                <a:lnTo>
                  <a:pt x="157506" y="153504"/>
                </a:lnTo>
                <a:lnTo>
                  <a:pt x="170272" y="116617"/>
                </a:lnTo>
                <a:lnTo>
                  <a:pt x="170388" y="97737"/>
                </a:lnTo>
                <a:lnTo>
                  <a:pt x="168843" y="78646"/>
                </a:lnTo>
                <a:lnTo>
                  <a:pt x="170450" y="60005"/>
                </a:lnTo>
                <a:lnTo>
                  <a:pt x="180025" y="42475"/>
                </a:lnTo>
                <a:lnTo>
                  <a:pt x="179987" y="46678"/>
                </a:lnTo>
                <a:lnTo>
                  <a:pt x="179936" y="50780"/>
                </a:lnTo>
                <a:lnTo>
                  <a:pt x="179936" y="54870"/>
                </a:lnTo>
                <a:lnTo>
                  <a:pt x="178907" y="122181"/>
                </a:lnTo>
                <a:lnTo>
                  <a:pt x="171186" y="162347"/>
                </a:lnTo>
                <a:lnTo>
                  <a:pt x="150096" y="181800"/>
                </a:lnTo>
                <a:lnTo>
                  <a:pt x="108959" y="186973"/>
                </a:lnTo>
                <a:lnTo>
                  <a:pt x="41100" y="184296"/>
                </a:lnTo>
                <a:lnTo>
                  <a:pt x="19496" y="180144"/>
                </a:lnTo>
                <a:lnTo>
                  <a:pt x="7854" y="170837"/>
                </a:lnTo>
                <a:lnTo>
                  <a:pt x="3724" y="156696"/>
                </a:lnTo>
                <a:lnTo>
                  <a:pt x="4651" y="138042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1" name="CustomShape 18"/>
          <p:cNvSpPr/>
          <p:nvPr/>
        </p:nvSpPr>
        <p:spPr>
          <a:xfrm>
            <a:off x="4538880" y="3441240"/>
            <a:ext cx="174240" cy="46440"/>
          </a:xfrm>
          <a:custGeom>
            <a:avLst/>
            <a:gdLst/>
            <a:ahLst/>
            <a:cxnLst/>
            <a:rect l="l" t="t" r="r" b="b"/>
            <a:pathLst>
              <a:path w="175260" h="47625">
                <a:moveTo>
                  <a:pt x="1423" y="0"/>
                </a:moveTo>
                <a:lnTo>
                  <a:pt x="44211" y="20568"/>
                </a:lnTo>
                <a:lnTo>
                  <a:pt x="87196" y="26838"/>
                </a:lnTo>
                <a:lnTo>
                  <a:pt x="130357" y="20291"/>
                </a:lnTo>
                <a:lnTo>
                  <a:pt x="173674" y="2413"/>
                </a:lnTo>
                <a:lnTo>
                  <a:pt x="174817" y="21520"/>
                </a:lnTo>
                <a:lnTo>
                  <a:pt x="170743" y="36264"/>
                </a:lnTo>
                <a:lnTo>
                  <a:pt x="159140" y="45304"/>
                </a:lnTo>
                <a:lnTo>
                  <a:pt x="137694" y="47294"/>
                </a:lnTo>
                <a:lnTo>
                  <a:pt x="113564" y="45923"/>
                </a:lnTo>
                <a:lnTo>
                  <a:pt x="89352" y="45381"/>
                </a:lnTo>
                <a:lnTo>
                  <a:pt x="65150" y="45771"/>
                </a:lnTo>
                <a:lnTo>
                  <a:pt x="41047" y="47193"/>
                </a:lnTo>
                <a:lnTo>
                  <a:pt x="18011" y="45534"/>
                </a:lnTo>
                <a:lnTo>
                  <a:pt x="4929" y="36493"/>
                </a:lnTo>
                <a:lnTo>
                  <a:pt x="0" y="21004"/>
                </a:lnTo>
                <a:lnTo>
                  <a:pt x="1423" y="0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2" name="CustomShape 19"/>
          <p:cNvSpPr/>
          <p:nvPr/>
        </p:nvSpPr>
        <p:spPr>
          <a:xfrm>
            <a:off x="4537080" y="3233880"/>
            <a:ext cx="174960" cy="40680"/>
          </a:xfrm>
          <a:custGeom>
            <a:avLst/>
            <a:gdLst/>
            <a:ahLst/>
            <a:cxnLst/>
            <a:rect l="l" t="t" r="r" b="b"/>
            <a:pathLst>
              <a:path w="175895" h="41910">
                <a:moveTo>
                  <a:pt x="4679" y="0"/>
                </a:moveTo>
                <a:lnTo>
                  <a:pt x="46643" y="18361"/>
                </a:lnTo>
                <a:lnTo>
                  <a:pt x="89284" y="23707"/>
                </a:lnTo>
                <a:lnTo>
                  <a:pt x="132424" y="19438"/>
                </a:lnTo>
                <a:lnTo>
                  <a:pt x="175888" y="8953"/>
                </a:lnTo>
                <a:lnTo>
                  <a:pt x="175172" y="27281"/>
                </a:lnTo>
                <a:lnTo>
                  <a:pt x="167236" y="36833"/>
                </a:lnTo>
                <a:lnTo>
                  <a:pt x="154143" y="40378"/>
                </a:lnTo>
                <a:lnTo>
                  <a:pt x="137953" y="40690"/>
                </a:lnTo>
                <a:lnTo>
                  <a:pt x="111636" y="39833"/>
                </a:lnTo>
                <a:lnTo>
                  <a:pt x="85277" y="39044"/>
                </a:lnTo>
                <a:lnTo>
                  <a:pt x="59036" y="39281"/>
                </a:lnTo>
                <a:lnTo>
                  <a:pt x="33077" y="41503"/>
                </a:lnTo>
                <a:lnTo>
                  <a:pt x="9316" y="41028"/>
                </a:lnTo>
                <a:lnTo>
                  <a:pt x="0" y="32300"/>
                </a:lnTo>
                <a:lnTo>
                  <a:pt x="123" y="17798"/>
                </a:lnTo>
                <a:lnTo>
                  <a:pt x="4679" y="0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3" name="CustomShape 20"/>
          <p:cNvSpPr/>
          <p:nvPr/>
        </p:nvSpPr>
        <p:spPr>
          <a:xfrm>
            <a:off x="3362760" y="3089520"/>
            <a:ext cx="185040" cy="186840"/>
          </a:xfrm>
          <a:custGeom>
            <a:avLst/>
            <a:gdLst/>
            <a:ahLst/>
            <a:cxnLst/>
            <a:rect l="l" t="t" r="r" b="b"/>
            <a:pathLst>
              <a:path w="186054" h="187960">
                <a:moveTo>
                  <a:pt x="185343" y="95112"/>
                </a:moveTo>
                <a:lnTo>
                  <a:pt x="185886" y="128037"/>
                </a:lnTo>
                <a:lnTo>
                  <a:pt x="183787" y="159158"/>
                </a:lnTo>
                <a:lnTo>
                  <a:pt x="165916" y="181316"/>
                </a:lnTo>
                <a:lnTo>
                  <a:pt x="119138" y="187352"/>
                </a:lnTo>
                <a:lnTo>
                  <a:pt x="57139" y="184624"/>
                </a:lnTo>
                <a:lnTo>
                  <a:pt x="21523" y="182256"/>
                </a:lnTo>
                <a:lnTo>
                  <a:pt x="5078" y="173317"/>
                </a:lnTo>
                <a:lnTo>
                  <a:pt x="591" y="150872"/>
                </a:lnTo>
                <a:lnTo>
                  <a:pt x="850" y="107990"/>
                </a:lnTo>
                <a:lnTo>
                  <a:pt x="0" y="49499"/>
                </a:lnTo>
                <a:lnTo>
                  <a:pt x="2158" y="17050"/>
                </a:lnTo>
                <a:lnTo>
                  <a:pt x="15353" y="3074"/>
                </a:lnTo>
                <a:lnTo>
                  <a:pt x="47611" y="0"/>
                </a:lnTo>
                <a:lnTo>
                  <a:pt x="106959" y="256"/>
                </a:lnTo>
                <a:lnTo>
                  <a:pt x="158561" y="754"/>
                </a:lnTo>
                <a:lnTo>
                  <a:pt x="180660" y="10051"/>
                </a:lnTo>
                <a:lnTo>
                  <a:pt x="185504" y="38164"/>
                </a:lnTo>
                <a:lnTo>
                  <a:pt x="185343" y="95112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4" name="CustomShape 21"/>
          <p:cNvSpPr/>
          <p:nvPr/>
        </p:nvSpPr>
        <p:spPr>
          <a:xfrm>
            <a:off x="3149280" y="3089880"/>
            <a:ext cx="177840" cy="185040"/>
          </a:xfrm>
          <a:custGeom>
            <a:avLst/>
            <a:gdLst/>
            <a:ahLst/>
            <a:cxnLst/>
            <a:rect l="l" t="t" r="r" b="b"/>
            <a:pathLst>
              <a:path w="179070" h="186054">
                <a:moveTo>
                  <a:pt x="178922" y="89844"/>
                </a:moveTo>
                <a:lnTo>
                  <a:pt x="178629" y="143117"/>
                </a:lnTo>
                <a:lnTo>
                  <a:pt x="174981" y="171894"/>
                </a:lnTo>
                <a:lnTo>
                  <a:pt x="161426" y="183597"/>
                </a:lnTo>
                <a:lnTo>
                  <a:pt x="131413" y="185646"/>
                </a:lnTo>
                <a:lnTo>
                  <a:pt x="78389" y="185463"/>
                </a:lnTo>
                <a:lnTo>
                  <a:pt x="33137" y="184724"/>
                </a:lnTo>
                <a:lnTo>
                  <a:pt x="1254" y="148965"/>
                </a:lnTo>
                <a:lnTo>
                  <a:pt x="436" y="98163"/>
                </a:lnTo>
                <a:lnTo>
                  <a:pt x="0" y="46129"/>
                </a:lnTo>
                <a:lnTo>
                  <a:pt x="1959" y="16636"/>
                </a:lnTo>
                <a:lnTo>
                  <a:pt x="13231" y="3365"/>
                </a:lnTo>
                <a:lnTo>
                  <a:pt x="40733" y="0"/>
                </a:lnTo>
                <a:lnTo>
                  <a:pt x="91381" y="221"/>
                </a:lnTo>
                <a:lnTo>
                  <a:pt x="147865" y="510"/>
                </a:lnTo>
                <a:lnTo>
                  <a:pt x="172728" y="8557"/>
                </a:lnTo>
                <a:lnTo>
                  <a:pt x="178803" y="34841"/>
                </a:lnTo>
                <a:lnTo>
                  <a:pt x="178922" y="8984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5" name="CustomShape 22"/>
          <p:cNvSpPr/>
          <p:nvPr/>
        </p:nvSpPr>
        <p:spPr>
          <a:xfrm>
            <a:off x="3362400" y="3306240"/>
            <a:ext cx="185040" cy="178560"/>
          </a:xfrm>
          <a:custGeom>
            <a:avLst/>
            <a:gdLst/>
            <a:ahLst/>
            <a:cxnLst/>
            <a:rect l="l" t="t" r="r" b="b"/>
            <a:pathLst>
              <a:path w="186054" h="179704">
                <a:moveTo>
                  <a:pt x="7331" y="179468"/>
                </a:moveTo>
                <a:lnTo>
                  <a:pt x="883" y="144382"/>
                </a:lnTo>
                <a:lnTo>
                  <a:pt x="0" y="109048"/>
                </a:lnTo>
                <a:lnTo>
                  <a:pt x="1198" y="73621"/>
                </a:lnTo>
                <a:lnTo>
                  <a:pt x="993" y="38257"/>
                </a:lnTo>
                <a:lnTo>
                  <a:pt x="866" y="36212"/>
                </a:lnTo>
                <a:lnTo>
                  <a:pt x="498" y="33710"/>
                </a:lnTo>
                <a:lnTo>
                  <a:pt x="1438" y="32135"/>
                </a:lnTo>
                <a:lnTo>
                  <a:pt x="31540" y="4383"/>
                </a:lnTo>
                <a:lnTo>
                  <a:pt x="66517" y="0"/>
                </a:lnTo>
                <a:lnTo>
                  <a:pt x="103417" y="4734"/>
                </a:lnTo>
                <a:lnTo>
                  <a:pt x="139284" y="4335"/>
                </a:lnTo>
                <a:lnTo>
                  <a:pt x="158215" y="2743"/>
                </a:lnTo>
                <a:lnTo>
                  <a:pt x="173474" y="7826"/>
                </a:lnTo>
                <a:lnTo>
                  <a:pt x="183277" y="20803"/>
                </a:lnTo>
                <a:lnTo>
                  <a:pt x="185842" y="42892"/>
                </a:lnTo>
                <a:lnTo>
                  <a:pt x="184662" y="70661"/>
                </a:lnTo>
                <a:lnTo>
                  <a:pt x="184205" y="98478"/>
                </a:lnTo>
                <a:lnTo>
                  <a:pt x="183835" y="154170"/>
                </a:lnTo>
                <a:lnTo>
                  <a:pt x="116311" y="167909"/>
                </a:lnTo>
                <a:lnTo>
                  <a:pt x="81917" y="168359"/>
                </a:lnTo>
                <a:lnTo>
                  <a:pt x="47424" y="167619"/>
                </a:lnTo>
                <a:lnTo>
                  <a:pt x="35981" y="166093"/>
                </a:lnTo>
                <a:lnTo>
                  <a:pt x="24701" y="164728"/>
                </a:lnTo>
                <a:lnTo>
                  <a:pt x="14760" y="167771"/>
                </a:lnTo>
                <a:lnTo>
                  <a:pt x="7331" y="179468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6" name="CustomShape 23"/>
          <p:cNvSpPr/>
          <p:nvPr/>
        </p:nvSpPr>
        <p:spPr>
          <a:xfrm>
            <a:off x="3150000" y="3302640"/>
            <a:ext cx="179280" cy="190800"/>
          </a:xfrm>
          <a:custGeom>
            <a:avLst/>
            <a:gdLst/>
            <a:ahLst/>
            <a:cxnLst/>
            <a:rect l="l" t="t" r="r" b="b"/>
            <a:pathLst>
              <a:path w="180339" h="191770">
                <a:moveTo>
                  <a:pt x="1384" y="150414"/>
                </a:moveTo>
                <a:lnTo>
                  <a:pt x="914" y="144268"/>
                </a:lnTo>
                <a:lnTo>
                  <a:pt x="152" y="138133"/>
                </a:lnTo>
                <a:lnTo>
                  <a:pt x="0" y="131974"/>
                </a:lnTo>
                <a:lnTo>
                  <a:pt x="602" y="75498"/>
                </a:lnTo>
                <a:lnTo>
                  <a:pt x="7172" y="36265"/>
                </a:lnTo>
                <a:lnTo>
                  <a:pt x="48716" y="717"/>
                </a:lnTo>
                <a:lnTo>
                  <a:pt x="88943" y="0"/>
                </a:lnTo>
                <a:lnTo>
                  <a:pt x="145643" y="7717"/>
                </a:lnTo>
                <a:lnTo>
                  <a:pt x="173657" y="20719"/>
                </a:lnTo>
                <a:lnTo>
                  <a:pt x="180165" y="42096"/>
                </a:lnTo>
                <a:lnTo>
                  <a:pt x="177029" y="67207"/>
                </a:lnTo>
                <a:lnTo>
                  <a:pt x="176110" y="91410"/>
                </a:lnTo>
                <a:lnTo>
                  <a:pt x="165660" y="134971"/>
                </a:lnTo>
                <a:lnTo>
                  <a:pt x="141608" y="157460"/>
                </a:lnTo>
                <a:lnTo>
                  <a:pt x="107588" y="164437"/>
                </a:lnTo>
                <a:lnTo>
                  <a:pt x="67233" y="161463"/>
                </a:lnTo>
                <a:lnTo>
                  <a:pt x="50740" y="158919"/>
                </a:lnTo>
                <a:lnTo>
                  <a:pt x="34280" y="156139"/>
                </a:lnTo>
                <a:lnTo>
                  <a:pt x="17834" y="153259"/>
                </a:lnTo>
                <a:lnTo>
                  <a:pt x="1384" y="150414"/>
                </a:lnTo>
                <a:close/>
                <a:moveTo>
                  <a:pt x="1384" y="150414"/>
                </a:moveTo>
                <a:lnTo>
                  <a:pt x="17834" y="153259"/>
                </a:lnTo>
                <a:lnTo>
                  <a:pt x="34280" y="156139"/>
                </a:lnTo>
                <a:lnTo>
                  <a:pt x="50740" y="158919"/>
                </a:lnTo>
                <a:lnTo>
                  <a:pt x="67233" y="161463"/>
                </a:lnTo>
                <a:lnTo>
                  <a:pt x="107588" y="164437"/>
                </a:lnTo>
                <a:lnTo>
                  <a:pt x="141608" y="157460"/>
                </a:lnTo>
                <a:lnTo>
                  <a:pt x="165660" y="134971"/>
                </a:lnTo>
                <a:lnTo>
                  <a:pt x="176110" y="91410"/>
                </a:lnTo>
                <a:lnTo>
                  <a:pt x="175177" y="146161"/>
                </a:lnTo>
                <a:lnTo>
                  <a:pt x="165234" y="174589"/>
                </a:lnTo>
                <a:lnTo>
                  <a:pt x="137682" y="184472"/>
                </a:lnTo>
                <a:lnTo>
                  <a:pt x="83921" y="183587"/>
                </a:lnTo>
                <a:lnTo>
                  <a:pt x="60068" y="187283"/>
                </a:lnTo>
                <a:lnTo>
                  <a:pt x="33856" y="191747"/>
                </a:lnTo>
                <a:lnTo>
                  <a:pt x="12042" y="183837"/>
                </a:lnTo>
                <a:lnTo>
                  <a:pt x="1384" y="150414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7" name="CustomShape 24"/>
          <p:cNvSpPr/>
          <p:nvPr/>
        </p:nvSpPr>
        <p:spPr>
          <a:xfrm>
            <a:off x="3369960" y="3460680"/>
            <a:ext cx="175320" cy="27000"/>
          </a:xfrm>
          <a:custGeom>
            <a:avLst/>
            <a:gdLst/>
            <a:ahLst/>
            <a:cxnLst/>
            <a:rect l="l" t="t" r="r" b="b"/>
            <a:pathLst>
              <a:path w="176529" h="27939">
                <a:moveTo>
                  <a:pt x="0" y="25298"/>
                </a:moveTo>
                <a:lnTo>
                  <a:pt x="7429" y="13601"/>
                </a:lnTo>
                <a:lnTo>
                  <a:pt x="17370" y="10558"/>
                </a:lnTo>
                <a:lnTo>
                  <a:pt x="28650" y="11923"/>
                </a:lnTo>
                <a:lnTo>
                  <a:pt x="40093" y="13449"/>
                </a:lnTo>
                <a:lnTo>
                  <a:pt x="74586" y="14189"/>
                </a:lnTo>
                <a:lnTo>
                  <a:pt x="108980" y="13739"/>
                </a:lnTo>
                <a:lnTo>
                  <a:pt x="143033" y="9782"/>
                </a:lnTo>
                <a:lnTo>
                  <a:pt x="176504" y="0"/>
                </a:lnTo>
                <a:lnTo>
                  <a:pt x="174861" y="16219"/>
                </a:lnTo>
                <a:lnTo>
                  <a:pt x="167033" y="24450"/>
                </a:lnTo>
                <a:lnTo>
                  <a:pt x="155048" y="27342"/>
                </a:lnTo>
                <a:lnTo>
                  <a:pt x="140931" y="27546"/>
                </a:lnTo>
                <a:lnTo>
                  <a:pt x="105698" y="26957"/>
                </a:lnTo>
                <a:lnTo>
                  <a:pt x="70465" y="26398"/>
                </a:lnTo>
                <a:lnTo>
                  <a:pt x="35232" y="25851"/>
                </a:lnTo>
                <a:lnTo>
                  <a:pt x="0" y="25298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08" name="CustomShape 25"/>
          <p:cNvSpPr/>
          <p:nvPr/>
        </p:nvSpPr>
        <p:spPr>
          <a:xfrm>
            <a:off x="4061520" y="3089520"/>
            <a:ext cx="180360" cy="186840"/>
          </a:xfrm>
          <a:custGeom>
            <a:avLst/>
            <a:gdLst/>
            <a:ahLst/>
            <a:cxnLst/>
            <a:rect l="l" t="t" r="r" b="b"/>
            <a:pathLst>
              <a:path w="181610" h="187960">
                <a:moveTo>
                  <a:pt x="2057" y="77530"/>
                </a:moveTo>
                <a:lnTo>
                  <a:pt x="2006" y="34660"/>
                </a:lnTo>
                <a:lnTo>
                  <a:pt x="5158" y="11284"/>
                </a:lnTo>
                <a:lnTo>
                  <a:pt x="19719" y="1649"/>
                </a:lnTo>
                <a:lnTo>
                  <a:pt x="53894" y="0"/>
                </a:lnTo>
                <a:lnTo>
                  <a:pt x="115887" y="581"/>
                </a:lnTo>
                <a:lnTo>
                  <a:pt x="159705" y="1137"/>
                </a:lnTo>
                <a:lnTo>
                  <a:pt x="177967" y="12124"/>
                </a:lnTo>
                <a:lnTo>
                  <a:pt x="181419" y="47007"/>
                </a:lnTo>
                <a:lnTo>
                  <a:pt x="180810" y="119250"/>
                </a:lnTo>
                <a:lnTo>
                  <a:pt x="179267" y="157172"/>
                </a:lnTo>
                <a:lnTo>
                  <a:pt x="166883" y="175778"/>
                </a:lnTo>
                <a:lnTo>
                  <a:pt x="133541" y="183287"/>
                </a:lnTo>
                <a:lnTo>
                  <a:pt x="69126" y="187919"/>
                </a:lnTo>
                <a:lnTo>
                  <a:pt x="19763" y="181715"/>
                </a:lnTo>
                <a:lnTo>
                  <a:pt x="1311" y="157223"/>
                </a:lnTo>
                <a:lnTo>
                  <a:pt x="0" y="120482"/>
                </a:lnTo>
                <a:lnTo>
                  <a:pt x="2057" y="77530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09" name="object 32"/>
          <p:cNvPicPr/>
          <p:nvPr/>
        </p:nvPicPr>
        <p:blipFill>
          <a:blip r:embed="rId7"/>
          <a:stretch/>
        </p:blipFill>
        <p:spPr>
          <a:xfrm>
            <a:off x="3838320" y="3081960"/>
            <a:ext cx="191520" cy="198720"/>
          </a:xfrm>
          <a:prstGeom prst="rect">
            <a:avLst/>
          </a:prstGeom>
          <a:ln>
            <a:noFill/>
          </a:ln>
        </p:spPr>
      </p:pic>
      <p:sp>
        <p:nvSpPr>
          <p:cNvPr id="710" name="CustomShape 26"/>
          <p:cNvSpPr/>
          <p:nvPr/>
        </p:nvSpPr>
        <p:spPr>
          <a:xfrm>
            <a:off x="4062960" y="3309120"/>
            <a:ext cx="171000" cy="155160"/>
          </a:xfrm>
          <a:custGeom>
            <a:avLst/>
            <a:gdLst/>
            <a:ahLst/>
            <a:cxnLst/>
            <a:rect l="l" t="t" r="r" b="b"/>
            <a:pathLst>
              <a:path w="172085" h="156210">
                <a:moveTo>
                  <a:pt x="3120" y="147730"/>
                </a:moveTo>
                <a:lnTo>
                  <a:pt x="2257" y="145864"/>
                </a:lnTo>
                <a:lnTo>
                  <a:pt x="593" y="143971"/>
                </a:lnTo>
                <a:lnTo>
                  <a:pt x="669" y="142130"/>
                </a:lnTo>
                <a:lnTo>
                  <a:pt x="1001" y="90157"/>
                </a:lnTo>
                <a:lnTo>
                  <a:pt x="0" y="52281"/>
                </a:lnTo>
                <a:lnTo>
                  <a:pt x="1139" y="26415"/>
                </a:lnTo>
                <a:lnTo>
                  <a:pt x="7894" y="10470"/>
                </a:lnTo>
                <a:lnTo>
                  <a:pt x="23740" y="2361"/>
                </a:lnTo>
                <a:lnTo>
                  <a:pt x="52152" y="0"/>
                </a:lnTo>
                <a:lnTo>
                  <a:pt x="96606" y="1298"/>
                </a:lnTo>
                <a:lnTo>
                  <a:pt x="160575" y="4170"/>
                </a:lnTo>
                <a:lnTo>
                  <a:pt x="160862" y="13166"/>
                </a:lnTo>
                <a:lnTo>
                  <a:pt x="161062" y="22181"/>
                </a:lnTo>
                <a:lnTo>
                  <a:pt x="161555" y="31144"/>
                </a:lnTo>
                <a:lnTo>
                  <a:pt x="162721" y="39984"/>
                </a:lnTo>
                <a:lnTo>
                  <a:pt x="171526" y="103459"/>
                </a:lnTo>
                <a:lnTo>
                  <a:pt x="163394" y="138423"/>
                </a:lnTo>
                <a:lnTo>
                  <a:pt x="131546" y="153082"/>
                </a:lnTo>
                <a:lnTo>
                  <a:pt x="69198" y="155643"/>
                </a:lnTo>
                <a:lnTo>
                  <a:pt x="52669" y="154703"/>
                </a:lnTo>
                <a:lnTo>
                  <a:pt x="36150" y="152639"/>
                </a:lnTo>
                <a:lnTo>
                  <a:pt x="19635" y="150099"/>
                </a:lnTo>
                <a:lnTo>
                  <a:pt x="3120" y="147730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1" name="object 34"/>
          <p:cNvPicPr/>
          <p:nvPr/>
        </p:nvPicPr>
        <p:blipFill>
          <a:blip r:embed="rId8"/>
          <a:stretch/>
        </p:blipFill>
        <p:spPr>
          <a:xfrm>
            <a:off x="3835800" y="3303000"/>
            <a:ext cx="192960" cy="201600"/>
          </a:xfrm>
          <a:prstGeom prst="rect">
            <a:avLst/>
          </a:prstGeom>
          <a:ln>
            <a:noFill/>
          </a:ln>
        </p:spPr>
      </p:pic>
      <p:sp>
        <p:nvSpPr>
          <p:cNvPr id="712" name="CustomShape 27"/>
          <p:cNvSpPr/>
          <p:nvPr/>
        </p:nvSpPr>
        <p:spPr>
          <a:xfrm>
            <a:off x="4063320" y="3313440"/>
            <a:ext cx="178560" cy="173520"/>
          </a:xfrm>
          <a:custGeom>
            <a:avLst/>
            <a:gdLst/>
            <a:ahLst/>
            <a:cxnLst/>
            <a:rect l="l" t="t" r="r" b="b"/>
            <a:pathLst>
              <a:path w="179704" h="174625">
                <a:moveTo>
                  <a:pt x="2569" y="143560"/>
                </a:moveTo>
                <a:lnTo>
                  <a:pt x="19084" y="145929"/>
                </a:lnTo>
                <a:lnTo>
                  <a:pt x="35599" y="148469"/>
                </a:lnTo>
                <a:lnTo>
                  <a:pt x="52118" y="150533"/>
                </a:lnTo>
                <a:lnTo>
                  <a:pt x="68647" y="151472"/>
                </a:lnTo>
                <a:lnTo>
                  <a:pt x="130995" y="148912"/>
                </a:lnTo>
                <a:lnTo>
                  <a:pt x="162843" y="134253"/>
                </a:lnTo>
                <a:lnTo>
                  <a:pt x="170974" y="99289"/>
                </a:lnTo>
                <a:lnTo>
                  <a:pt x="162170" y="35813"/>
                </a:lnTo>
                <a:lnTo>
                  <a:pt x="161004" y="26974"/>
                </a:lnTo>
                <a:lnTo>
                  <a:pt x="160511" y="18011"/>
                </a:lnTo>
                <a:lnTo>
                  <a:pt x="160311" y="8996"/>
                </a:lnTo>
                <a:lnTo>
                  <a:pt x="160024" y="0"/>
                </a:lnTo>
                <a:lnTo>
                  <a:pt x="170427" y="33221"/>
                </a:lnTo>
                <a:lnTo>
                  <a:pt x="177600" y="85975"/>
                </a:lnTo>
                <a:lnTo>
                  <a:pt x="179498" y="137220"/>
                </a:lnTo>
                <a:lnTo>
                  <a:pt x="174070" y="165912"/>
                </a:lnTo>
                <a:lnTo>
                  <a:pt x="118934" y="174228"/>
                </a:lnTo>
                <a:lnTo>
                  <a:pt x="85183" y="174447"/>
                </a:lnTo>
                <a:lnTo>
                  <a:pt x="51431" y="174399"/>
                </a:lnTo>
                <a:lnTo>
                  <a:pt x="17682" y="174053"/>
                </a:lnTo>
                <a:lnTo>
                  <a:pt x="5157" y="171223"/>
                </a:lnTo>
                <a:lnTo>
                  <a:pt x="62" y="164212"/>
                </a:lnTo>
                <a:lnTo>
                  <a:pt x="0" y="154499"/>
                </a:lnTo>
                <a:lnTo>
                  <a:pt x="2569" y="143560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3" name="object 36"/>
          <p:cNvPicPr/>
          <p:nvPr/>
        </p:nvPicPr>
        <p:blipFill>
          <a:blip r:embed="rId9"/>
          <a:stretch/>
        </p:blipFill>
        <p:spPr>
          <a:xfrm>
            <a:off x="2666880" y="3081960"/>
            <a:ext cx="190800" cy="198720"/>
          </a:xfrm>
          <a:prstGeom prst="rect">
            <a:avLst/>
          </a:prstGeom>
          <a:ln>
            <a:noFill/>
          </a:ln>
        </p:spPr>
      </p:pic>
      <p:pic>
        <p:nvPicPr>
          <p:cNvPr id="714" name="object 37"/>
          <p:cNvPicPr/>
          <p:nvPr/>
        </p:nvPicPr>
        <p:blipFill>
          <a:blip r:embed="rId10"/>
          <a:stretch/>
        </p:blipFill>
        <p:spPr>
          <a:xfrm>
            <a:off x="2671920" y="3302280"/>
            <a:ext cx="186480" cy="192600"/>
          </a:xfrm>
          <a:prstGeom prst="rect">
            <a:avLst/>
          </a:prstGeom>
          <a:ln>
            <a:noFill/>
          </a:ln>
        </p:spPr>
      </p:pic>
      <p:sp>
        <p:nvSpPr>
          <p:cNvPr id="715" name="CustomShape 28"/>
          <p:cNvSpPr/>
          <p:nvPr/>
        </p:nvSpPr>
        <p:spPr>
          <a:xfrm>
            <a:off x="1666080" y="2656800"/>
            <a:ext cx="3328920" cy="271800"/>
          </a:xfrm>
          <a:custGeom>
            <a:avLst/>
            <a:gdLst/>
            <a:ahLst/>
            <a:cxnLst/>
            <a:rect l="l" t="t" r="r" b="b"/>
            <a:pathLst>
              <a:path w="3329940" h="273050">
                <a:moveTo>
                  <a:pt x="3329406" y="0"/>
                </a:moveTo>
                <a:lnTo>
                  <a:pt x="0" y="0"/>
                </a:lnTo>
                <a:lnTo>
                  <a:pt x="0" y="273050"/>
                </a:lnTo>
                <a:lnTo>
                  <a:pt x="3329406" y="273050"/>
                </a:lnTo>
                <a:lnTo>
                  <a:pt x="3329406" y="0"/>
                </a:lnTo>
                <a:close/>
              </a:path>
            </a:pathLst>
          </a:custGeom>
          <a:solidFill>
            <a:srgbClr val="4ABC9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16" name="CustomShape 29"/>
          <p:cNvSpPr/>
          <p:nvPr/>
        </p:nvSpPr>
        <p:spPr>
          <a:xfrm>
            <a:off x="0" y="660240"/>
            <a:ext cx="4314240" cy="566640"/>
          </a:xfrm>
          <a:custGeom>
            <a:avLst/>
            <a:gdLst/>
            <a:ahLst/>
            <a:cxnLst/>
            <a:rect l="l" t="t" r="r" b="b"/>
            <a:pathLst>
              <a:path w="4315460" h="567690">
                <a:moveTo>
                  <a:pt x="4315434" y="0"/>
                </a:moveTo>
                <a:lnTo>
                  <a:pt x="0" y="0"/>
                </a:lnTo>
                <a:lnTo>
                  <a:pt x="0" y="567270"/>
                </a:lnTo>
                <a:lnTo>
                  <a:pt x="4250524" y="567270"/>
                </a:lnTo>
                <a:lnTo>
                  <a:pt x="3921112" y="277787"/>
                </a:lnTo>
                <a:lnTo>
                  <a:pt x="4315434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17" name="CustomShape 30"/>
          <p:cNvSpPr/>
          <p:nvPr/>
        </p:nvSpPr>
        <p:spPr>
          <a:xfrm>
            <a:off x="577800" y="747000"/>
            <a:ext cx="2318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Зелёные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718" name="CustomShape 31"/>
          <p:cNvSpPr/>
          <p:nvPr/>
        </p:nvSpPr>
        <p:spPr>
          <a:xfrm>
            <a:off x="3909600" y="4028400"/>
            <a:ext cx="278280" cy="279000"/>
          </a:xfrm>
          <a:prstGeom prst="rect">
            <a:avLst/>
          </a:prstGeom>
          <a:solidFill>
            <a:srgbClr val="4ABC93"/>
          </a:solidFill>
          <a:ln w="12600">
            <a:solidFill>
              <a:srgbClr val="939596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81360" rIns="0" bIns="0"/>
          <a:lstStyle/>
          <a:p>
            <a:pPr marL="40680">
              <a:lnSpc>
                <a:spcPct val="100000"/>
              </a:lnSpc>
              <a:spcBef>
                <a:spcPts val="641"/>
              </a:spcBef>
            </a:pPr>
            <a:r>
              <a:rPr lang="ru-RU" sz="1300" b="1" strike="noStrike" spc="1092">
                <a:solidFill>
                  <a:srgbClr val="003D23"/>
                </a:solidFill>
                <a:latin typeface="Arial"/>
                <a:ea typeface="DejaVu Sans"/>
              </a:rPr>
              <a:t> </a:t>
            </a:r>
            <a:endParaRPr lang="ru-RU" sz="1300" b="0" strike="noStrike" spc="-1">
              <a:latin typeface="Arial"/>
            </a:endParaRPr>
          </a:p>
        </p:txBody>
      </p:sp>
      <p:sp>
        <p:nvSpPr>
          <p:cNvPr id="719" name="CustomShape 32"/>
          <p:cNvSpPr/>
          <p:nvPr/>
        </p:nvSpPr>
        <p:spPr>
          <a:xfrm>
            <a:off x="4104000" y="4320000"/>
            <a:ext cx="1151640" cy="360"/>
          </a:xfrm>
          <a:custGeom>
            <a:avLst/>
            <a:gdLst/>
            <a:ahLst/>
            <a:cxnLst/>
            <a:rect l="l" t="t" r="r" b="b"/>
            <a:pathLst>
              <a:path w="619760">
                <a:moveTo>
                  <a:pt x="619506" y="0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20" name="CustomShape 33"/>
          <p:cNvSpPr/>
          <p:nvPr/>
        </p:nvSpPr>
        <p:spPr>
          <a:xfrm>
            <a:off x="3933360" y="4028400"/>
            <a:ext cx="1394280" cy="3240"/>
          </a:xfrm>
          <a:custGeom>
            <a:avLst/>
            <a:gdLst/>
            <a:ahLst/>
            <a:cxnLst/>
            <a:rect l="l" t="t" r="r" b="b"/>
            <a:pathLst>
              <a:path w="619760">
                <a:moveTo>
                  <a:pt x="619505" y="0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21" name="CustomShape 34"/>
          <p:cNvSpPr/>
          <p:nvPr/>
        </p:nvSpPr>
        <p:spPr>
          <a:xfrm>
            <a:off x="3909600" y="4033440"/>
            <a:ext cx="360" cy="963360"/>
          </a:xfrm>
          <a:custGeom>
            <a:avLst/>
            <a:gdLst/>
            <a:ahLst/>
            <a:cxnLst/>
            <a:rect l="l" t="t" r="r" b="b"/>
            <a:pathLst>
              <a:path h="964564">
                <a:moveTo>
                  <a:pt x="0" y="0"/>
                </a:moveTo>
                <a:lnTo>
                  <a:pt x="0" y="964057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22" name="CustomShape 35"/>
          <p:cNvSpPr/>
          <p:nvPr/>
        </p:nvSpPr>
        <p:spPr>
          <a:xfrm>
            <a:off x="4188600" y="4033440"/>
            <a:ext cx="360" cy="963360"/>
          </a:xfrm>
          <a:custGeom>
            <a:avLst/>
            <a:gdLst/>
            <a:ahLst/>
            <a:cxnLst/>
            <a:rect l="l" t="t" r="r" b="b"/>
            <a:pathLst>
              <a:path h="964564">
                <a:moveTo>
                  <a:pt x="0" y="0"/>
                </a:moveTo>
                <a:lnTo>
                  <a:pt x="0" y="964057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23" name="CustomShape 36"/>
          <p:cNvSpPr/>
          <p:nvPr/>
        </p:nvSpPr>
        <p:spPr>
          <a:xfrm>
            <a:off x="5268600" y="3907080"/>
            <a:ext cx="851040" cy="17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1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=</a:t>
            </a:r>
            <a:r>
              <a:rPr lang="ru-RU" sz="11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1600 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724" name="CustomShape 37"/>
          <p:cNvSpPr/>
          <p:nvPr/>
        </p:nvSpPr>
        <p:spPr>
          <a:xfrm>
            <a:off x="5273280" y="4212000"/>
            <a:ext cx="774360" cy="17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1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≥</a:t>
            </a:r>
            <a:r>
              <a:rPr lang="ru-RU" sz="11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800 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725" name="CustomShape 38"/>
          <p:cNvSpPr/>
          <p:nvPr/>
        </p:nvSpPr>
        <p:spPr>
          <a:xfrm>
            <a:off x="27000" y="2592000"/>
            <a:ext cx="4940640" cy="50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50760">
              <a:lnSpc>
                <a:spcPct val="100000"/>
              </a:lnSpc>
              <a:spcBef>
                <a:spcPts val="99"/>
              </a:spcBef>
            </a:pPr>
            <a:r>
              <a:rPr lang="ru-RU" sz="1100" b="0" u="dash" strike="noStrike" spc="-1">
                <a:solidFill>
                  <a:srgbClr val="939596"/>
                </a:solidFill>
                <a:uFill>
                  <a:solidFill>
                    <a:srgbClr val="939596"/>
                  </a:solidFill>
                </a:uFill>
                <a:latin typeface="Times New Roman"/>
                <a:ea typeface="DejaVu Sans"/>
              </a:rPr>
              <a:t>	</a:t>
            </a:r>
            <a:r>
              <a:rPr lang="ru-RU" sz="1100" b="0" strike="noStrike" spc="-1">
                <a:solidFill>
                  <a:srgbClr val="939596"/>
                </a:solidFill>
                <a:latin typeface="Times New Roman"/>
                <a:ea typeface="DejaVu Sans"/>
              </a:rPr>
              <a:t> </a:t>
            </a:r>
            <a:r>
              <a:rPr lang="ru-RU" sz="1100" b="0" strike="noStrike" spc="32">
                <a:solidFill>
                  <a:srgbClr val="939596"/>
                </a:solidFill>
                <a:latin typeface="Times New Roman"/>
                <a:ea typeface="DejaVu Sans"/>
              </a:rPr>
              <a:t> </a:t>
            </a:r>
            <a:r>
              <a:rPr lang="ru-RU" sz="11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979" b="1" strike="noStrike" spc="-7" baseline="-29000">
                <a:solidFill>
                  <a:srgbClr val="610506"/>
                </a:solidFill>
                <a:latin typeface="Open Sans"/>
                <a:ea typeface="DejaVu Sans"/>
              </a:rPr>
              <a:t>ист</a:t>
            </a:r>
            <a:r>
              <a:rPr lang="ru-RU" sz="979" b="1" strike="noStrike" spc="120" baseline="-2900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1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500</a:t>
            </a:r>
            <a:r>
              <a:rPr lang="ru-RU" sz="11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100" b="0" strike="noStrike" spc="-1">
              <a:latin typeface="Arial"/>
            </a:endParaRPr>
          </a:p>
          <a:p>
            <a:pPr marL="50760">
              <a:lnSpc>
                <a:spcPct val="100000"/>
              </a:lnSpc>
              <a:spcBef>
                <a:spcPts val="904"/>
              </a:spcBef>
            </a:pPr>
            <a:r>
              <a:rPr lang="ru-RU" sz="1100" b="0" u="dash" strike="noStrike" spc="-1">
                <a:solidFill>
                  <a:srgbClr val="610506"/>
                </a:solidFill>
                <a:uFill>
                  <a:solidFill>
                    <a:srgbClr val="939596"/>
                  </a:solidFill>
                </a:uFill>
                <a:latin typeface="Times New Roman"/>
                <a:ea typeface="DejaVu Sans"/>
              </a:rPr>
              <a:t>	</a:t>
            </a:r>
            <a:r>
              <a:rPr lang="ru-RU" sz="1100" b="0" strike="noStrike" spc="-1">
                <a:solidFill>
                  <a:srgbClr val="610506"/>
                </a:solidFill>
                <a:latin typeface="Times New Roman"/>
                <a:ea typeface="DejaVu Sans"/>
              </a:rPr>
              <a:t> </a:t>
            </a:r>
            <a:r>
              <a:rPr lang="ru-RU" sz="1100" b="0" strike="noStrike" spc="111">
                <a:solidFill>
                  <a:srgbClr val="610506"/>
                </a:solidFill>
                <a:latin typeface="Times New Roman"/>
                <a:ea typeface="DejaVu Sans"/>
              </a:rPr>
              <a:t> </a:t>
            </a:r>
            <a:r>
              <a:rPr lang="ru-RU" sz="11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979" b="1" strike="noStrike" spc="-7" baseline="-29000">
                <a:solidFill>
                  <a:srgbClr val="610506"/>
                </a:solidFill>
                <a:latin typeface="Open Sans"/>
                <a:ea typeface="DejaVu Sans"/>
              </a:rPr>
              <a:t>тип</a:t>
            </a:r>
            <a:r>
              <a:rPr lang="ru-RU" sz="979" b="1" strike="noStrike" spc="120" baseline="-2900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1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700 </a:t>
            </a:r>
            <a:r>
              <a:rPr lang="ru-RU" sz="11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726" name="CustomShape 39"/>
          <p:cNvSpPr/>
          <p:nvPr/>
        </p:nvSpPr>
        <p:spPr>
          <a:xfrm>
            <a:off x="3654360" y="5075280"/>
            <a:ext cx="6436440" cy="1508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100" b="1" strike="noStrike" spc="-1" dirty="0">
                <a:solidFill>
                  <a:srgbClr val="610506"/>
                </a:solidFill>
                <a:latin typeface="Open Sans"/>
                <a:ea typeface="DejaVu Sans"/>
              </a:rPr>
              <a:t>Ш</a:t>
            </a:r>
            <a:r>
              <a:rPr lang="ru-RU" sz="1100" b="1" strike="noStrike" spc="-7" dirty="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 dirty="0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100" b="1" strike="noStrike" spc="-7" dirty="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8" dirty="0">
                <a:solidFill>
                  <a:srgbClr val="610506"/>
                </a:solidFill>
                <a:latin typeface="Open Sans"/>
                <a:ea typeface="DejaVu Sans"/>
              </a:rPr>
              <a:t>500</a:t>
            </a:r>
            <a:r>
              <a:rPr lang="ru-RU" sz="1100" b="1" strike="noStrike" spc="-4" dirty="0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100" b="1" strike="noStrike" spc="-1" dirty="0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100" b="0" strike="noStrike" spc="-1" dirty="0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60"/>
              </a:spcBef>
            </a:pPr>
            <a:endParaRPr lang="ru-RU" sz="1100" b="0" strike="noStrike" spc="-1" dirty="0">
              <a:latin typeface="Arial"/>
            </a:endParaRPr>
          </a:p>
          <a:p>
            <a:pPr marL="1399680" indent="-911880" algn="r">
              <a:lnSpc>
                <a:spcPct val="100000"/>
              </a:lnSpc>
            </a:pPr>
            <a:r>
              <a:rPr lang="ru-RU" sz="1200" b="0" strike="noStrike" spc="46" dirty="0">
                <a:solidFill>
                  <a:srgbClr val="610506"/>
                </a:solidFill>
                <a:latin typeface="Arial Unicode MS"/>
                <a:ea typeface="DejaVu Sans"/>
              </a:rPr>
              <a:t>Размещение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 dirty="0">
                <a:solidFill>
                  <a:srgbClr val="610506"/>
                </a:solidFill>
                <a:latin typeface="Arial Unicode MS"/>
                <a:ea typeface="DejaVu Sans"/>
              </a:rPr>
              <a:t>вывесок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 dirty="0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 dirty="0">
                <a:solidFill>
                  <a:srgbClr val="610506"/>
                </a:solidFill>
                <a:latin typeface="Arial Unicode MS"/>
                <a:ea typeface="DejaVu Sans"/>
              </a:rPr>
              <a:t>втором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 dirty="0">
                <a:solidFill>
                  <a:srgbClr val="610506"/>
                </a:solidFill>
                <a:latin typeface="Arial Unicode MS"/>
                <a:ea typeface="DejaVu Sans"/>
              </a:rPr>
              <a:t>этаже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 dirty="0">
                <a:solidFill>
                  <a:srgbClr val="610506"/>
                </a:solidFill>
                <a:latin typeface="Arial Unicode MS"/>
                <a:ea typeface="DejaVu Sans"/>
              </a:rPr>
              <a:t>возможно,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 dirty="0">
                <a:solidFill>
                  <a:srgbClr val="610506"/>
                </a:solidFill>
                <a:latin typeface="Arial Unicode MS"/>
                <a:ea typeface="DejaVu Sans"/>
              </a:rPr>
              <a:t>но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2" dirty="0">
                <a:solidFill>
                  <a:srgbClr val="610506"/>
                </a:solidFill>
                <a:latin typeface="Arial Unicode MS"/>
                <a:ea typeface="DejaVu Sans"/>
              </a:rPr>
              <a:t>также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 dirty="0">
                <a:solidFill>
                  <a:srgbClr val="610506"/>
                </a:solidFill>
                <a:latin typeface="Arial Unicode MS"/>
                <a:ea typeface="DejaVu Sans"/>
              </a:rPr>
              <a:t>в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 dirty="0">
                <a:solidFill>
                  <a:srgbClr val="610506"/>
                </a:solidFill>
                <a:latin typeface="Arial Unicode MS"/>
                <a:ea typeface="DejaVu Sans"/>
              </a:rPr>
              <a:t>пределах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8" dirty="0">
                <a:solidFill>
                  <a:srgbClr val="610506"/>
                </a:solidFill>
                <a:latin typeface="Arial Unicode MS"/>
                <a:ea typeface="DejaVu Sans"/>
              </a:rPr>
              <a:t>зелё</a:t>
            </a:r>
            <a:r>
              <a:rPr lang="ru-RU" sz="1200" b="0" strike="noStrike" spc="89" dirty="0">
                <a:solidFill>
                  <a:srgbClr val="610506"/>
                </a:solidFill>
                <a:latin typeface="Arial Unicode MS"/>
                <a:ea typeface="DejaVu Sans"/>
              </a:rPr>
              <a:t>ной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 dirty="0">
                <a:solidFill>
                  <a:srgbClr val="610506"/>
                </a:solidFill>
                <a:latin typeface="Arial Unicode MS"/>
                <a:ea typeface="DejaVu Sans"/>
              </a:rPr>
              <a:t>зоны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8" dirty="0">
                <a:solidFill>
                  <a:srgbClr val="610506"/>
                </a:solidFill>
                <a:latin typeface="Arial Unicode MS"/>
                <a:ea typeface="DejaVu Sans"/>
              </a:rPr>
              <a:t>с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 dirty="0">
                <a:solidFill>
                  <a:srgbClr val="610506"/>
                </a:solidFill>
                <a:latin typeface="Arial Unicode MS"/>
                <a:ea typeface="DejaVu Sans"/>
              </a:rPr>
              <a:t>учётом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 dirty="0">
                <a:solidFill>
                  <a:srgbClr val="610506"/>
                </a:solidFill>
                <a:latin typeface="Arial Unicode MS"/>
                <a:ea typeface="DejaVu Sans"/>
              </a:rPr>
              <a:t>высоты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 dirty="0">
                <a:solidFill>
                  <a:srgbClr val="610506"/>
                </a:solidFill>
                <a:latin typeface="Arial Unicode MS"/>
                <a:ea typeface="DejaVu Sans"/>
              </a:rPr>
              <a:t>вывески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 dirty="0">
                <a:solidFill>
                  <a:srgbClr val="610506"/>
                </a:solidFill>
                <a:latin typeface="Arial Unicode MS"/>
                <a:ea typeface="DejaVu Sans"/>
              </a:rPr>
              <a:t>для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 dirty="0">
                <a:solidFill>
                  <a:srgbClr val="610506"/>
                </a:solidFill>
                <a:latin typeface="Arial Unicode MS"/>
                <a:ea typeface="DejaVu Sans"/>
              </a:rPr>
              <a:t>разных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 dirty="0">
                <a:solidFill>
                  <a:srgbClr val="610506"/>
                </a:solidFill>
                <a:latin typeface="Arial Unicode MS"/>
                <a:ea typeface="DejaVu Sans"/>
              </a:rPr>
              <a:t>категорий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2" dirty="0">
                <a:solidFill>
                  <a:srgbClr val="610506"/>
                </a:solidFill>
                <a:latin typeface="Arial Unicode MS"/>
                <a:ea typeface="DejaVu Sans"/>
              </a:rPr>
              <a:t>улиц</a:t>
            </a:r>
            <a:endParaRPr lang="ru-RU" sz="1200" b="0" strike="noStrike" spc="-1" dirty="0">
              <a:latin typeface="Arial"/>
            </a:endParaRPr>
          </a:p>
          <a:p>
            <a:pPr marL="1399680" indent="-911880">
              <a:lnSpc>
                <a:spcPct val="100000"/>
              </a:lnSpc>
              <a:spcBef>
                <a:spcPts val="45"/>
              </a:spcBef>
            </a:pPr>
            <a:endParaRPr lang="ru-RU" sz="1200" b="0" strike="noStrike" spc="-1" dirty="0">
              <a:latin typeface="Arial"/>
            </a:endParaRPr>
          </a:p>
          <a:p>
            <a:pPr marL="1399680" indent="-911880" algn="r">
              <a:lnSpc>
                <a:spcPct val="100000"/>
              </a:lnSpc>
            </a:pPr>
            <a:r>
              <a:rPr lang="ru-RU" sz="1200" b="0" strike="noStrike" spc="66" dirty="0">
                <a:solidFill>
                  <a:srgbClr val="610506"/>
                </a:solidFill>
                <a:latin typeface="Arial Unicode MS"/>
                <a:ea typeface="DejaVu Sans"/>
              </a:rPr>
              <a:t>Недопустимо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 dirty="0">
                <a:solidFill>
                  <a:srgbClr val="610506"/>
                </a:solidFill>
                <a:latin typeface="Arial Unicode MS"/>
                <a:ea typeface="DejaVu Sans"/>
              </a:rPr>
              <a:t>использование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 dirty="0">
                <a:solidFill>
                  <a:srgbClr val="610506"/>
                </a:solidFill>
                <a:latin typeface="Arial Unicode MS"/>
                <a:ea typeface="DejaVu Sans"/>
              </a:rPr>
              <a:t>вывесок,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 dirty="0">
                <a:solidFill>
                  <a:srgbClr val="610506"/>
                </a:solidFill>
                <a:latin typeface="Arial Unicode MS"/>
                <a:ea typeface="DejaVu Sans"/>
              </a:rPr>
              <a:t>перекрывающих</a:t>
            </a:r>
            <a:r>
              <a:rPr lang="ru-RU" sz="1200" b="0" strike="noStrike" spc="-18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 dirty="0">
                <a:solidFill>
                  <a:srgbClr val="610506"/>
                </a:solidFill>
                <a:latin typeface="Arial Unicode MS"/>
                <a:ea typeface="DejaVu Sans"/>
              </a:rPr>
              <a:t>декоративные</a:t>
            </a:r>
            <a:r>
              <a:rPr lang="ru-RU" sz="1200" b="0" strike="noStrike" spc="-24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4" dirty="0">
                <a:solidFill>
                  <a:srgbClr val="610506"/>
                </a:solidFill>
                <a:latin typeface="Arial Unicode MS"/>
                <a:ea typeface="DejaVu Sans"/>
              </a:rPr>
              <a:t>эле</a:t>
            </a:r>
            <a:r>
              <a:rPr lang="ru-RU" sz="1200" b="0" strike="noStrike" spc="111" dirty="0">
                <a:solidFill>
                  <a:srgbClr val="610506"/>
                </a:solidFill>
                <a:latin typeface="Arial Unicode MS"/>
                <a:ea typeface="DejaVu Sans"/>
              </a:rPr>
              <a:t>менты</a:t>
            </a:r>
            <a:r>
              <a:rPr lang="ru-RU" sz="1200" b="0" strike="noStrike" spc="-26" dirty="0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7" dirty="0">
                <a:solidFill>
                  <a:srgbClr val="610506"/>
                </a:solidFill>
                <a:latin typeface="Arial Unicode MS"/>
                <a:ea typeface="DejaVu Sans"/>
              </a:rPr>
              <a:t>фасада</a:t>
            </a:r>
            <a:endParaRPr lang="ru-RU" sz="1200" b="0" strike="noStrike" spc="-1" dirty="0">
              <a:latin typeface="Arial"/>
            </a:endParaRPr>
          </a:p>
        </p:txBody>
      </p:sp>
      <p:pic>
        <p:nvPicPr>
          <p:cNvPr id="727" name="object 53"/>
          <p:cNvPicPr/>
          <p:nvPr/>
        </p:nvPicPr>
        <p:blipFill>
          <a:blip r:embed="rId11"/>
          <a:stretch/>
        </p:blipFill>
        <p:spPr>
          <a:xfrm>
            <a:off x="1739520" y="3830760"/>
            <a:ext cx="1069200" cy="734400"/>
          </a:xfrm>
          <a:prstGeom prst="rect">
            <a:avLst/>
          </a:prstGeom>
          <a:ln>
            <a:noFill/>
          </a:ln>
        </p:spPr>
      </p:pic>
      <p:pic>
        <p:nvPicPr>
          <p:cNvPr id="728" name="object 54"/>
          <p:cNvPicPr/>
          <p:nvPr/>
        </p:nvPicPr>
        <p:blipFill>
          <a:blip r:embed="rId12"/>
          <a:stretch/>
        </p:blipFill>
        <p:spPr>
          <a:xfrm>
            <a:off x="6685560" y="2319120"/>
            <a:ext cx="3025440" cy="3025440"/>
          </a:xfrm>
          <a:prstGeom prst="rect">
            <a:avLst/>
          </a:prstGeom>
          <a:ln>
            <a:noFill/>
          </a:ln>
        </p:spPr>
      </p:pic>
      <p:sp>
        <p:nvSpPr>
          <p:cNvPr id="729" name="CustomShape 40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19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730" name="Line 41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1" name="Line 42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3" name="CustomShape 2"/>
          <p:cNvSpPr/>
          <p:nvPr/>
        </p:nvSpPr>
        <p:spPr>
          <a:xfrm>
            <a:off x="0" y="360000"/>
            <a:ext cx="6821280" cy="566640"/>
          </a:xfrm>
          <a:custGeom>
            <a:avLst/>
            <a:gdLst/>
            <a:ahLst/>
            <a:cxnLst/>
            <a:rect l="l" t="t" r="r" b="b"/>
            <a:pathLst>
              <a:path w="6822440" h="567690">
                <a:moveTo>
                  <a:pt x="6822236" y="0"/>
                </a:moveTo>
                <a:lnTo>
                  <a:pt x="0" y="0"/>
                </a:lnTo>
                <a:lnTo>
                  <a:pt x="0" y="567270"/>
                </a:lnTo>
                <a:lnTo>
                  <a:pt x="6719620" y="567270"/>
                </a:lnTo>
                <a:lnTo>
                  <a:pt x="6198857" y="277799"/>
                </a:lnTo>
                <a:lnTo>
                  <a:pt x="6822236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4" name="CustomShape 3"/>
          <p:cNvSpPr/>
          <p:nvPr/>
        </p:nvSpPr>
        <p:spPr>
          <a:xfrm>
            <a:off x="637920" y="432000"/>
            <a:ext cx="52657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Вид</a:t>
            </a:r>
            <a:r>
              <a:rPr lang="ru-RU" sz="2400" b="1" strike="noStrike" spc="-38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размещаемой</a:t>
            </a:r>
            <a:r>
              <a:rPr lang="ru-RU" sz="2400" b="1" strike="noStrike" spc="-38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информации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735" name="CustomShape 4"/>
          <p:cNvSpPr/>
          <p:nvPr/>
        </p:nvSpPr>
        <p:spPr>
          <a:xfrm>
            <a:off x="7272000" y="498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6" name="CustomShape 5"/>
          <p:cNvSpPr/>
          <p:nvPr/>
        </p:nvSpPr>
        <p:spPr>
          <a:xfrm>
            <a:off x="7272000" y="498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737" name="Table 6"/>
          <p:cNvGraphicFramePr/>
          <p:nvPr>
            <p:extLst>
              <p:ext uri="{D42A27DB-BD31-4B8C-83A1-F6EECF244321}">
                <p14:modId xmlns:p14="http://schemas.microsoft.com/office/powerpoint/2010/main" val="3801865735"/>
              </p:ext>
            </p:extLst>
          </p:nvPr>
        </p:nvGraphicFramePr>
        <p:xfrm>
          <a:off x="1165680" y="973114"/>
          <a:ext cx="8636400" cy="5441736"/>
        </p:xfrm>
        <a:graphic>
          <a:graphicData uri="http://schemas.openxmlformats.org/drawingml/2006/table">
            <a:tbl>
              <a:tblPr/>
              <a:tblGrid>
                <a:gridCol w="959760"/>
                <a:gridCol w="959760"/>
                <a:gridCol w="959760"/>
                <a:gridCol w="959760"/>
                <a:gridCol w="959760"/>
                <a:gridCol w="959760"/>
                <a:gridCol w="959760"/>
                <a:gridCol w="959760"/>
                <a:gridCol w="958320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r>
                        <a:rPr lang="ru-RU" sz="1200" b="1" strike="noStrike" spc="194" dirty="0">
                          <a:solidFill>
                            <a:srgbClr val="FFFFFF"/>
                          </a:solidFill>
                          <a:latin typeface="Arial Narrow"/>
                        </a:rPr>
                        <a:t>Тип </a:t>
                      </a:r>
                      <a:r>
                        <a:rPr lang="ru-RU" sz="1200" b="1" strike="noStrike" spc="197" dirty="0">
                          <a:solidFill>
                            <a:srgbClr val="FFFFFF"/>
                          </a:solidFill>
                          <a:latin typeface="Arial Narrow"/>
                        </a:rPr>
                        <a:t> </a:t>
                      </a:r>
                      <a:endParaRPr lang="ru-RU" sz="1200" b="1" strike="noStrike" spc="197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endParaRPr lang="ru-RU" sz="1200" b="1" strike="noStrike" spc="197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r>
                        <a:rPr lang="ru-RU" sz="1200" b="1" strike="noStrike" spc="-1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вывески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solidFill>
                      <a:srgbClr val="1D8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r>
                        <a:rPr lang="ru-RU" sz="1200" b="1" strike="noStrike" spc="143" dirty="0">
                          <a:solidFill>
                            <a:srgbClr val="FFFFFF"/>
                          </a:solidFill>
                          <a:latin typeface="Arial Narrow"/>
                        </a:rPr>
                        <a:t>Вид </a:t>
                      </a:r>
                      <a:r>
                        <a:rPr lang="ru-RU" sz="1200" b="1" strike="noStrike" spc="148" dirty="0">
                          <a:solidFill>
                            <a:srgbClr val="FFFFFF"/>
                          </a:solidFill>
                          <a:latin typeface="Arial Narrow"/>
                        </a:rPr>
                        <a:t> </a:t>
                      </a:r>
                      <a:endParaRPr lang="ru-RU" sz="1200" b="1" strike="noStrike" spc="148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endParaRPr lang="ru-RU" sz="1200" b="1" strike="noStrike" spc="148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endParaRPr lang="ru-RU" sz="1200" b="1" strike="noStrike" spc="148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r>
                        <a:rPr lang="ru-RU" sz="1200" b="1" strike="noStrike" spc="-1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вывески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B w="6480">
                      <a:solidFill>
                        <a:srgbClr val="1D8DCD"/>
                      </a:solidFill>
                    </a:lnB>
                    <a:solidFill>
                      <a:srgbClr val="3398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r>
                        <a:rPr lang="ru-RU" sz="1200" b="1" strike="noStrike" spc="-1" dirty="0">
                          <a:solidFill>
                            <a:srgbClr val="FFFFFF"/>
                          </a:solidFill>
                          <a:latin typeface="Arial Narrow"/>
                        </a:rPr>
                        <a:t>Название  </a:t>
                      </a:r>
                      <a:endParaRPr lang="ru-RU" sz="1200" b="1" strike="noStrike" spc="-1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endParaRPr lang="ru-RU" sz="1200" b="1" strike="noStrike" spc="-1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endParaRPr lang="ru-RU" sz="1200" b="1" strike="noStrike" spc="-1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r>
                        <a:rPr lang="ru-RU" sz="1200" b="1" strike="noStrike" spc="162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фирмы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B w="6480">
                      <a:solidFill>
                        <a:srgbClr val="1D8DCD"/>
                      </a:solidFill>
                    </a:lnB>
                    <a:solidFill>
                      <a:srgbClr val="4AA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r>
                        <a:rPr lang="ru-RU" sz="1200" b="1" strike="noStrike" spc="194">
                          <a:solidFill>
                            <a:srgbClr val="FFFFFF"/>
                          </a:solidFill>
                          <a:latin typeface="Arial Narrow"/>
                        </a:rPr>
                        <a:t>Тип </a:t>
                      </a:r>
                      <a:r>
                        <a:rPr lang="ru-RU" sz="1200" b="1" strike="noStrike" spc="197">
                          <a:solidFill>
                            <a:srgbClr val="FFFFFF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200" b="1" strike="noStrike" spc="-4">
                          <a:solidFill>
                            <a:srgbClr val="FFFFFF"/>
                          </a:solidFill>
                          <a:latin typeface="Arial Narrow"/>
                        </a:rPr>
                        <a:t>у</a:t>
                      </a: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Arial Narrow"/>
                        </a:rPr>
                        <a:t>слуг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B w="6480">
                      <a:solidFill>
                        <a:srgbClr val="1D8DCD"/>
                      </a:solidFill>
                    </a:lnB>
                    <a:solidFill>
                      <a:srgbClr val="60AF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1"/>
                        </a:spcBef>
                      </a:pPr>
                      <a:r>
                        <a:rPr lang="ru-RU" sz="1200" b="1" strike="noStrike" spc="168">
                          <a:solidFill>
                            <a:srgbClr val="FFFFFF"/>
                          </a:solidFill>
                          <a:latin typeface="Arial Narrow"/>
                        </a:rPr>
                        <a:t>Логотип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B w="6480">
                      <a:solidFill>
                        <a:srgbClr val="1D8DCD"/>
                      </a:solidFill>
                    </a:lnB>
                    <a:solidFill>
                      <a:srgbClr val="77BA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endParaRPr lang="ru-RU" sz="1200" b="1" strike="noStrike" spc="148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endParaRPr lang="ru-RU" sz="1200" b="1" strike="noStrike" spc="148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r>
                        <a:rPr lang="ru-RU" sz="1200" b="1" strike="noStrike" spc="148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Время</a:t>
                      </a: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endParaRPr lang="ru-RU" sz="1200" b="1" strike="noStrike" spc="148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endParaRPr lang="ru-RU" sz="1200" b="1" strike="noStrike" spc="148" dirty="0" smtClean="0">
                        <a:solidFill>
                          <a:srgbClr val="FFFFFF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15"/>
                        </a:spcBef>
                      </a:pPr>
                      <a:r>
                        <a:rPr lang="ru-RU" sz="1200" b="1" strike="noStrike" spc="148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200" b="1" strike="noStrike" spc="-253" dirty="0" smtClean="0">
                          <a:solidFill>
                            <a:srgbClr val="FFFFFF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200" b="1" strike="noStrike" spc="-1" dirty="0">
                          <a:solidFill>
                            <a:srgbClr val="FFFFFF"/>
                          </a:solidFill>
                          <a:latin typeface="Arial Narrow"/>
                        </a:rPr>
                        <a:t>раб</a:t>
                      </a:r>
                      <a:r>
                        <a:rPr lang="ru-RU" sz="1200" b="1" strike="noStrike" spc="-12" dirty="0">
                          <a:solidFill>
                            <a:srgbClr val="FFFFFF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200" b="1" strike="noStrike" spc="-1" dirty="0">
                          <a:solidFill>
                            <a:srgbClr val="FFFFFF"/>
                          </a:solidFill>
                          <a:latin typeface="Arial Narrow"/>
                        </a:rPr>
                        <a:t>ты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B w="6480">
                      <a:solidFill>
                        <a:srgbClr val="1D8DCD"/>
                      </a:solidFill>
                    </a:lnB>
                    <a:solidFill>
                      <a:srgbClr val="8EC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1"/>
                        </a:spcBef>
                      </a:pPr>
                      <a:r>
                        <a:rPr lang="ru-RU" sz="1200" b="1" strike="noStrike" spc="202">
                          <a:solidFill>
                            <a:srgbClr val="FFFFFF"/>
                          </a:solidFill>
                          <a:latin typeface="Arial Narrow"/>
                        </a:rPr>
                        <a:t>Акции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B w="6480">
                      <a:solidFill>
                        <a:srgbClr val="1D8DCD"/>
                      </a:solidFill>
                    </a:lnB>
                    <a:solidFill>
                      <a:srgbClr val="A4D1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164"/>
                        </a:spcBef>
                      </a:pPr>
                      <a:r>
                        <a:rPr lang="ru-RU" sz="1200" b="1" strike="noStrike" spc="128" dirty="0">
                          <a:solidFill>
                            <a:srgbClr val="1D8DCD"/>
                          </a:solidFill>
                          <a:latin typeface="Arial Narrow"/>
                        </a:rPr>
                        <a:t>Доп. </a:t>
                      </a:r>
                      <a:r>
                        <a:rPr lang="ru-RU" sz="1200" b="1" strike="noStrike" spc="131" dirty="0">
                          <a:solidFill>
                            <a:srgbClr val="1D8DCD"/>
                          </a:solidFill>
                          <a:latin typeface="Arial Narrow"/>
                        </a:rPr>
                        <a:t> </a:t>
                      </a:r>
                      <a:endParaRPr lang="ru-RU" sz="1200" b="1" strike="noStrike" spc="131" dirty="0" smtClean="0">
                        <a:solidFill>
                          <a:srgbClr val="1D8DC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64"/>
                        </a:spcBef>
                      </a:pPr>
                      <a:endParaRPr lang="ru-RU" sz="1200" b="1" strike="noStrike" spc="131" dirty="0" smtClean="0">
                        <a:solidFill>
                          <a:srgbClr val="1D8DC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64"/>
                        </a:spcBef>
                      </a:pPr>
                      <a:endParaRPr lang="ru-RU" sz="1200" b="1" strike="noStrike" spc="131" dirty="0" smtClean="0">
                        <a:solidFill>
                          <a:srgbClr val="1D8DC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64"/>
                        </a:spcBef>
                      </a:pPr>
                      <a:endParaRPr lang="ru-RU" sz="1200" b="1" strike="noStrike" spc="131" dirty="0" smtClean="0">
                        <a:solidFill>
                          <a:srgbClr val="1D8DC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64"/>
                        </a:spcBef>
                      </a:pPr>
                      <a:r>
                        <a:rPr lang="ru-RU" sz="1200" b="1" strike="noStrike" spc="-1" dirty="0" smtClean="0">
                          <a:solidFill>
                            <a:srgbClr val="1D8DCD"/>
                          </a:solidFill>
                          <a:latin typeface="Arial Narrow"/>
                        </a:rPr>
                        <a:t>Инфо</a:t>
                      </a: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64"/>
                        </a:spcBef>
                      </a:pPr>
                      <a:endParaRPr lang="ru-RU" sz="1200" b="1" strike="noStrike" spc="-1" dirty="0" smtClean="0">
                        <a:solidFill>
                          <a:srgbClr val="1D8DC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64"/>
                        </a:spcBef>
                      </a:pPr>
                      <a:endParaRPr lang="ru-RU" sz="1200" b="1" strike="noStrike" spc="-1" dirty="0" smtClean="0">
                        <a:solidFill>
                          <a:srgbClr val="1D8DC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64"/>
                        </a:spcBef>
                      </a:pPr>
                      <a:r>
                        <a:rPr lang="ru-RU" sz="1200" b="1" strike="noStrike" spc="-1" dirty="0" err="1" smtClean="0">
                          <a:solidFill>
                            <a:srgbClr val="1D8DCD"/>
                          </a:solidFill>
                          <a:latin typeface="Arial Narrow"/>
                        </a:rPr>
                        <a:t>рмация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B w="6480">
                      <a:solidFill>
                        <a:srgbClr val="1D8DCD"/>
                      </a:solidFill>
                    </a:lnB>
                    <a:solidFill>
                      <a:srgbClr val="BBDCF0"/>
                    </a:solidFill>
                  </a:tcPr>
                </a:tc>
                <a:tc>
                  <a:txBody>
                    <a:bodyPr/>
                    <a:lstStyle/>
                    <a:p>
                      <a:pPr marL="109800">
                        <a:lnSpc>
                          <a:spcPct val="100000"/>
                        </a:lnSpc>
                        <a:spcBef>
                          <a:spcPts val="601"/>
                        </a:spcBef>
                      </a:pPr>
                      <a:r>
                        <a:rPr lang="ru-RU" sz="1200" b="1" strike="noStrike" spc="143">
                          <a:solidFill>
                            <a:srgbClr val="1D8DCD"/>
                          </a:solidFill>
                          <a:latin typeface="Arial Narrow"/>
                        </a:rPr>
                        <a:t>Указатель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B w="6480">
                      <a:solidFill>
                        <a:srgbClr val="1D8DCD"/>
                      </a:solidFill>
                    </a:lnB>
                    <a:solidFill>
                      <a:srgbClr val="D1E8F5"/>
                    </a:solidFill>
                  </a:tcPr>
                </a:tc>
              </a:tr>
              <a:tr h="23796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900" b="1" strike="noStrike" spc="148">
                          <a:solidFill>
                            <a:srgbClr val="FFFFFF"/>
                          </a:solidFill>
                          <a:latin typeface="Arial Narrow"/>
                        </a:rPr>
                        <a:t>Плоские</a:t>
                      </a:r>
                      <a:endParaRPr lang="ru-RU" sz="9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Arial Narrow"/>
                        </a:rPr>
                        <a:t>вывески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>
                    <a:lnR w="6480">
                      <a:solidFill>
                        <a:srgbClr val="1D8DCD"/>
                      </a:solidFill>
                    </a:lnR>
                    <a:solidFill>
                      <a:srgbClr val="3398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91"/>
                        </a:spcBef>
                      </a:pPr>
                      <a:r>
                        <a:rPr lang="ru-RU" sz="1000" b="1" strike="noStrike" spc="77">
                          <a:solidFill>
                            <a:srgbClr val="00354D"/>
                          </a:solidFill>
                          <a:latin typeface="Arial Narrow"/>
                        </a:rPr>
                        <a:t>с </a:t>
                      </a:r>
                      <a:r>
                        <a:rPr lang="ru-RU" sz="1000" b="1" strike="noStrike" spc="83">
                          <a:solidFill>
                            <a:srgbClr val="00354D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п</a:t>
                      </a:r>
                      <a:r>
                        <a:rPr lang="ru-RU" sz="1000" b="1" strike="noStrike" spc="-38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дл</a:t>
                      </a:r>
                      <a:r>
                        <a:rPr lang="ru-RU" sz="1000" b="1" strike="noStrike" spc="-7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ж</a:t>
                      </a:r>
                      <a:r>
                        <a:rPr lang="ru-RU" sz="1000" b="1" strike="noStrike" spc="-26">
                          <a:solidFill>
                            <a:srgbClr val="00354D"/>
                          </a:solidFill>
                          <a:latin typeface="Arial Narrow"/>
                        </a:rPr>
                        <a:t>к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ой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384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139"/>
                        </a:spcBef>
                      </a:pPr>
                      <a:r>
                        <a:rPr lang="ru-RU" sz="1000" b="1" strike="noStrike" spc="89" dirty="0">
                          <a:solidFill>
                            <a:srgbClr val="00354D"/>
                          </a:solidFill>
                          <a:latin typeface="Arial Narrow"/>
                        </a:rPr>
                        <a:t>без </a:t>
                      </a:r>
                      <a:r>
                        <a:rPr lang="ru-RU" sz="1000" b="1" strike="noStrike" spc="92" dirty="0">
                          <a:solidFill>
                            <a:srgbClr val="00354D"/>
                          </a:solidFill>
                          <a:latin typeface="Arial Narrow"/>
                        </a:rPr>
                        <a:t> </a:t>
                      </a:r>
                      <a:endParaRPr lang="ru-RU" sz="1000" b="1" strike="noStrike" spc="92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39"/>
                        </a:spcBef>
                      </a:pPr>
                      <a:endParaRPr lang="ru-RU" sz="1000" b="1" strike="noStrike" spc="92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39"/>
                        </a:spcBef>
                      </a:pPr>
                      <a:endParaRPr lang="ru-RU" sz="1000" b="1" strike="noStrike" spc="92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39"/>
                        </a:spcBef>
                      </a:pP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п</a:t>
                      </a:r>
                      <a:r>
                        <a:rPr lang="ru-RU" sz="1000" b="1" strike="noStrike" spc="-38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дл</a:t>
                      </a:r>
                      <a:r>
                        <a:rPr lang="ru-RU" sz="1000" b="1" strike="noStrike" spc="-7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жки</a:t>
                      </a:r>
                      <a:endParaRPr lang="ru-RU" sz="10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38412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900" b="1" strike="noStrike" spc="151">
                          <a:solidFill>
                            <a:srgbClr val="FFFFFF"/>
                          </a:solidFill>
                          <a:latin typeface="Arial Narrow"/>
                        </a:rPr>
                        <a:t>Лайтбоксы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>
                    <a:lnR w="6480">
                      <a:solidFill>
                        <a:srgbClr val="1D8DCD"/>
                      </a:solidFill>
                    </a:lnR>
                    <a:solidFill>
                      <a:srgbClr val="4AA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289"/>
                        </a:spcBef>
                      </a:pPr>
                      <a:r>
                        <a:rPr lang="ru-RU" sz="1000" b="1" strike="noStrike" spc="-1" dirty="0">
                          <a:solidFill>
                            <a:srgbClr val="00354D"/>
                          </a:solidFill>
                          <a:latin typeface="Arial Narrow"/>
                        </a:rPr>
                        <a:t>простые  </a:t>
                      </a: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289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289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289"/>
                        </a:spcBef>
                      </a:pPr>
                      <a:r>
                        <a:rPr lang="ru-RU" sz="1000" b="1" strike="noStrike" spc="13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формы</a:t>
                      </a:r>
                      <a:endParaRPr lang="ru-RU" sz="10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384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190"/>
                        </a:spcBef>
                      </a:pPr>
                      <a:r>
                        <a:rPr lang="ru-RU" sz="1000" b="1" strike="noStrike" spc="-1" dirty="0">
                          <a:solidFill>
                            <a:srgbClr val="00354D"/>
                          </a:solidFill>
                          <a:latin typeface="Arial Narrow"/>
                        </a:rPr>
                        <a:t>сл</a:t>
                      </a:r>
                      <a:r>
                        <a:rPr lang="ru-RU" sz="1000" b="1" strike="noStrike" spc="-7" dirty="0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 dirty="0">
                          <a:solidFill>
                            <a:srgbClr val="00354D"/>
                          </a:solidFill>
                          <a:latin typeface="Arial Narrow"/>
                        </a:rPr>
                        <a:t>жные  </a:t>
                      </a: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90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90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90"/>
                        </a:spcBef>
                      </a:pPr>
                      <a:r>
                        <a:rPr lang="ru-RU" sz="1000" b="1" strike="noStrike" spc="13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формы</a:t>
                      </a:r>
                      <a:endParaRPr lang="ru-RU" sz="10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237960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900" b="1" strike="noStrike" spc="128">
                          <a:solidFill>
                            <a:srgbClr val="FFFFFF"/>
                          </a:solidFill>
                          <a:latin typeface="Arial Narrow"/>
                        </a:rPr>
                        <a:t>Панель- </a:t>
                      </a:r>
                      <a:r>
                        <a:rPr lang="ru-RU" sz="900" b="1" strike="noStrike" spc="131">
                          <a:solidFill>
                            <a:srgbClr val="FFFFFF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Arial Narrow"/>
                        </a:rPr>
                        <a:t>кронш</a:t>
                      </a:r>
                      <a:r>
                        <a:rPr lang="ru-RU" sz="900" b="1" strike="noStrike" spc="-26">
                          <a:solidFill>
                            <a:srgbClr val="FFFFFF"/>
                          </a:solidFill>
                          <a:latin typeface="Arial Narrow"/>
                        </a:rPr>
                        <a:t>т</a:t>
                      </a: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Arial Narrow"/>
                        </a:rPr>
                        <a:t>ейны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>
                    <a:lnR w="6480">
                      <a:solidFill>
                        <a:srgbClr val="1D8DCD"/>
                      </a:solidFill>
                    </a:lnR>
                    <a:solidFill>
                      <a:srgbClr val="60AF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91"/>
                        </a:spcBef>
                      </a:pPr>
                      <a:r>
                        <a:rPr lang="ru-RU" sz="1000" b="1" strike="noStrike" spc="77">
                          <a:solidFill>
                            <a:srgbClr val="00354D"/>
                          </a:solidFill>
                          <a:latin typeface="Arial Narrow"/>
                        </a:rPr>
                        <a:t>с </a:t>
                      </a:r>
                      <a:r>
                        <a:rPr lang="ru-RU" sz="1000" b="1" strike="noStrike" spc="83">
                          <a:solidFill>
                            <a:srgbClr val="00354D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п</a:t>
                      </a:r>
                      <a:r>
                        <a:rPr lang="ru-RU" sz="1000" b="1" strike="noStrike" spc="-38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дл</a:t>
                      </a:r>
                      <a:r>
                        <a:rPr lang="ru-RU" sz="1000" b="1" strike="noStrike" spc="-7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ж</a:t>
                      </a:r>
                      <a:r>
                        <a:rPr lang="ru-RU" sz="1000" b="1" strike="noStrike" spc="-26">
                          <a:solidFill>
                            <a:srgbClr val="00354D"/>
                          </a:solidFill>
                          <a:latin typeface="Arial Narrow"/>
                        </a:rPr>
                        <a:t>к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ой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276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204"/>
                        </a:spcBef>
                      </a:pPr>
                      <a:r>
                        <a:rPr lang="ru-RU" sz="1000" b="1" strike="noStrike" spc="89" dirty="0">
                          <a:solidFill>
                            <a:srgbClr val="00354D"/>
                          </a:solidFill>
                          <a:latin typeface="Arial Narrow"/>
                        </a:rPr>
                        <a:t>без </a:t>
                      </a:r>
                      <a:r>
                        <a:rPr lang="ru-RU" sz="1000" b="1" strike="noStrike" spc="92" dirty="0">
                          <a:solidFill>
                            <a:srgbClr val="00354D"/>
                          </a:solidFill>
                          <a:latin typeface="Arial Narrow"/>
                        </a:rPr>
                        <a:t> </a:t>
                      </a:r>
                      <a:endParaRPr lang="ru-RU" sz="1000" b="1" strike="noStrike" spc="92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204"/>
                        </a:spcBef>
                      </a:pPr>
                      <a:endParaRPr lang="ru-RU" sz="1000" b="1" strike="noStrike" spc="92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204"/>
                        </a:spcBef>
                      </a:pPr>
                      <a:endParaRPr lang="ru-RU" sz="1000" b="1" strike="noStrike" spc="92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204"/>
                        </a:spcBef>
                      </a:pP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п</a:t>
                      </a:r>
                      <a:r>
                        <a:rPr lang="ru-RU" sz="1000" b="1" strike="noStrike" spc="-38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дл</a:t>
                      </a:r>
                      <a:r>
                        <a:rPr lang="ru-RU" sz="1000" b="1" strike="noStrike" spc="-7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жки</a:t>
                      </a:r>
                      <a:endParaRPr lang="ru-RU" sz="10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384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204"/>
                        </a:spcBef>
                      </a:pPr>
                      <a:r>
                        <a:rPr lang="ru-RU" sz="1000" b="1" strike="noStrike" spc="162" dirty="0">
                          <a:solidFill>
                            <a:srgbClr val="00354D"/>
                          </a:solidFill>
                          <a:latin typeface="Arial Narrow"/>
                        </a:rPr>
                        <a:t>общий </a:t>
                      </a:r>
                      <a:r>
                        <a:rPr lang="ru-RU" sz="1000" b="1" strike="noStrike" spc="168" dirty="0">
                          <a:solidFill>
                            <a:srgbClr val="00354D"/>
                          </a:solidFill>
                          <a:latin typeface="Arial Narrow"/>
                        </a:rPr>
                        <a:t> </a:t>
                      </a:r>
                      <a:endParaRPr lang="ru-RU" sz="1000" b="1" strike="noStrike" spc="168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204"/>
                        </a:spcBef>
                      </a:pPr>
                      <a:endParaRPr lang="ru-RU" sz="1000" b="1" strike="noStrike" spc="168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204"/>
                        </a:spcBef>
                      </a:pPr>
                      <a:endParaRPr lang="ru-RU" sz="1000" b="1" strike="noStrike" spc="168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204"/>
                        </a:spcBef>
                      </a:pP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указ</a:t>
                      </a:r>
                      <a:r>
                        <a:rPr lang="ru-RU" sz="1000" b="1" strike="noStrike" spc="-4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а</a:t>
                      </a:r>
                      <a:r>
                        <a:rPr lang="ru-RU" sz="1000" b="1" strike="noStrike" spc="-32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т</a:t>
                      </a: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ель</a:t>
                      </a:r>
                      <a:endParaRPr lang="ru-RU" sz="10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395280"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326"/>
                        </a:spcBef>
                      </a:pPr>
                      <a:r>
                        <a:rPr lang="ru-RU" sz="900" b="1" strike="noStrike" spc="143">
                          <a:solidFill>
                            <a:srgbClr val="FFFFFF"/>
                          </a:solidFill>
                          <a:latin typeface="Arial Narrow"/>
                        </a:rPr>
                        <a:t>Панель</a:t>
                      </a:r>
                      <a:r>
                        <a:rPr lang="ru-RU" sz="900" b="1" strike="noStrike" spc="-32">
                          <a:solidFill>
                            <a:srgbClr val="FFFFFF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900" b="1" strike="noStrike" spc="162">
                          <a:solidFill>
                            <a:srgbClr val="FFFFFF"/>
                          </a:solidFill>
                          <a:latin typeface="Arial Narrow"/>
                        </a:rPr>
                        <a:t>на</a:t>
                      </a:r>
                      <a:endParaRPr lang="ru-RU" sz="9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326"/>
                        </a:spcBef>
                      </a:pPr>
                      <a:r>
                        <a:rPr lang="ru-RU" sz="900" b="1" strike="noStrike" spc="106">
                          <a:solidFill>
                            <a:srgbClr val="FFFFFF"/>
                          </a:solidFill>
                          <a:latin typeface="Arial Narrow"/>
                        </a:rPr>
                        <a:t>опоре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>
                    <a:lnR w="6480">
                      <a:solidFill>
                        <a:srgbClr val="1D8DCD"/>
                      </a:solidFill>
                    </a:lnR>
                    <a:solidFill>
                      <a:srgbClr val="82C0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190"/>
                        </a:spcBef>
                      </a:pPr>
                      <a:r>
                        <a:rPr lang="ru-RU" sz="1000" b="1" strike="noStrike" spc="77">
                          <a:solidFill>
                            <a:srgbClr val="00354D"/>
                          </a:solidFill>
                          <a:latin typeface="Arial Narrow"/>
                        </a:rPr>
                        <a:t>с </a:t>
                      </a:r>
                      <a:r>
                        <a:rPr lang="ru-RU" sz="1000" b="1" strike="noStrike" spc="83">
                          <a:solidFill>
                            <a:srgbClr val="00354D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п</a:t>
                      </a:r>
                      <a:r>
                        <a:rPr lang="ru-RU" sz="1000" b="1" strike="noStrike" spc="-38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дл</a:t>
                      </a:r>
                      <a:r>
                        <a:rPr lang="ru-RU" sz="1000" b="1" strike="noStrike" spc="-7">
                          <a:solidFill>
                            <a:srgbClr val="00354D"/>
                          </a:solidFill>
                          <a:latin typeface="Arial Narrow"/>
                        </a:rPr>
                        <a:t>о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ж</a:t>
                      </a:r>
                      <a:r>
                        <a:rPr lang="ru-RU" sz="1000" b="1" strike="noStrike" spc="-26">
                          <a:solidFill>
                            <a:srgbClr val="00354D"/>
                          </a:solidFill>
                          <a:latin typeface="Arial Narrow"/>
                        </a:rPr>
                        <a:t>к</a:t>
                      </a:r>
                      <a:r>
                        <a:rPr lang="ru-RU" sz="1000" b="1" strike="noStrike" spc="-1">
                          <a:solidFill>
                            <a:srgbClr val="00354D"/>
                          </a:solidFill>
                          <a:latin typeface="Arial Narrow"/>
                        </a:rPr>
                        <a:t>ой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38412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4"/>
                        </a:spcBef>
                      </a:pPr>
                      <a:r>
                        <a:rPr lang="ru-RU" sz="900" b="1" strike="noStrike" spc="180">
                          <a:solidFill>
                            <a:srgbClr val="1D8DCD"/>
                          </a:solidFill>
                          <a:latin typeface="Arial Narrow"/>
                        </a:rPr>
                        <a:t>Таблички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>
                    <a:lnR w="6480">
                      <a:solidFill>
                        <a:srgbClr val="1D8DCD"/>
                      </a:solidFill>
                    </a:lnR>
                    <a:solidFill>
                      <a:srgbClr val="8EC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lang="ru-RU" sz="1000" b="1" strike="noStrike" spc="148">
                          <a:solidFill>
                            <a:srgbClr val="00354D"/>
                          </a:solidFill>
                          <a:latin typeface="Arial Narrow"/>
                        </a:rPr>
                        <a:t>информация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384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65"/>
                        </a:spcBef>
                      </a:pPr>
                      <a:r>
                        <a:rPr lang="ru-RU" sz="1000" b="1" strike="noStrike" spc="162" dirty="0">
                          <a:solidFill>
                            <a:srgbClr val="00354D"/>
                          </a:solidFill>
                          <a:latin typeface="Arial Narrow"/>
                        </a:rPr>
                        <a:t>общий </a:t>
                      </a:r>
                      <a:r>
                        <a:rPr lang="ru-RU" sz="1000" b="1" strike="noStrike" spc="168" dirty="0">
                          <a:solidFill>
                            <a:srgbClr val="00354D"/>
                          </a:solidFill>
                          <a:latin typeface="Arial Narrow"/>
                        </a:rPr>
                        <a:t> </a:t>
                      </a:r>
                      <a:endParaRPr lang="ru-RU" sz="1000" b="1" strike="noStrike" spc="168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65"/>
                        </a:spcBef>
                      </a:pPr>
                      <a:endParaRPr lang="ru-RU" sz="1000" b="1" strike="noStrike" spc="168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65"/>
                        </a:spcBef>
                      </a:pPr>
                      <a:endParaRPr lang="ru-RU" sz="1000" b="1" strike="noStrike" spc="168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65"/>
                        </a:spcBef>
                      </a:pPr>
                      <a:endParaRPr lang="ru-RU" sz="1000" b="1" strike="noStrike" spc="168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65"/>
                        </a:spcBef>
                      </a:pP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указ</a:t>
                      </a:r>
                      <a:r>
                        <a:rPr lang="ru-RU" sz="1000" b="1" strike="noStrike" spc="-4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а</a:t>
                      </a:r>
                      <a:r>
                        <a:rPr lang="ru-RU" sz="1000" b="1" strike="noStrike" spc="-32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т</a:t>
                      </a: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ель</a:t>
                      </a:r>
                      <a:endParaRPr lang="ru-RU" sz="10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38412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lang="ru-RU" sz="900" b="1" strike="noStrike" spc="-1">
                          <a:solidFill>
                            <a:srgbClr val="1D8DCD"/>
                          </a:solidFill>
                          <a:latin typeface="Arial Narrow"/>
                        </a:rPr>
                        <a:t>Оформление</a:t>
                      </a:r>
                      <a:endParaRPr lang="ru-RU" sz="9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lang="ru-RU" sz="900" b="1" strike="noStrike" spc="168">
                          <a:solidFill>
                            <a:srgbClr val="1D8DCD"/>
                          </a:solidFill>
                          <a:latin typeface="Arial Narrow"/>
                        </a:rPr>
                        <a:t>витрин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>
                    <a:lnR w="6480">
                      <a:solidFill>
                        <a:srgbClr val="1D8DCD"/>
                      </a:solidFill>
                    </a:lnR>
                    <a:solidFill>
                      <a:srgbClr val="BB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170"/>
                        </a:spcBef>
                      </a:pPr>
                      <a:r>
                        <a:rPr lang="ru-RU" sz="1000" b="1" strike="noStrike" spc="128" dirty="0">
                          <a:solidFill>
                            <a:srgbClr val="00354D"/>
                          </a:solidFill>
                          <a:latin typeface="Arial Narrow"/>
                        </a:rPr>
                        <a:t>постоянное </a:t>
                      </a:r>
                      <a:r>
                        <a:rPr lang="ru-RU" sz="1000" b="1" strike="noStrike" spc="-233" dirty="0">
                          <a:solidFill>
                            <a:srgbClr val="00354D"/>
                          </a:solidFill>
                          <a:latin typeface="Arial Narrow"/>
                        </a:rPr>
                        <a:t> </a:t>
                      </a:r>
                      <a:endParaRPr lang="ru-RU" sz="1000" b="1" strike="noStrike" spc="-233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70"/>
                        </a:spcBef>
                      </a:pPr>
                      <a:endParaRPr lang="ru-RU" sz="1000" b="1" strike="noStrike" spc="-233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70"/>
                        </a:spcBef>
                      </a:pPr>
                      <a:endParaRPr lang="ru-RU" sz="1000" b="1" strike="noStrike" spc="-233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170"/>
                        </a:spcBef>
                      </a:pP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оформление</a:t>
                      </a:r>
                      <a:endParaRPr lang="ru-RU" sz="10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384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3"/>
                        </a:lnSpc>
                        <a:spcBef>
                          <a:spcPts val="40"/>
                        </a:spcBef>
                      </a:pPr>
                      <a:r>
                        <a:rPr lang="ru-RU" sz="1000" b="1" strike="noStrike" spc="128" dirty="0">
                          <a:solidFill>
                            <a:srgbClr val="00354D"/>
                          </a:solidFill>
                          <a:latin typeface="Arial Narrow"/>
                        </a:rPr>
                        <a:t>временное </a:t>
                      </a:r>
                      <a:r>
                        <a:rPr lang="ru-RU" sz="1000" b="1" strike="noStrike" spc="131" dirty="0">
                          <a:solidFill>
                            <a:srgbClr val="00354D"/>
                          </a:solidFill>
                          <a:latin typeface="Arial Narrow"/>
                        </a:rPr>
                        <a:t> </a:t>
                      </a:r>
                      <a:endParaRPr lang="ru-RU" sz="1000" b="1" strike="noStrike" spc="13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40"/>
                        </a:spcBef>
                      </a:pPr>
                      <a:endParaRPr lang="ru-RU" sz="1000" b="1" strike="noStrike" spc="13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40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40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40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40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40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40"/>
                        </a:spcBef>
                      </a:pPr>
                      <a:endParaRPr lang="ru-RU" sz="1000" b="1" strike="noStrike" spc="-1" dirty="0" smtClean="0">
                        <a:solidFill>
                          <a:srgbClr val="00354D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53"/>
                        </a:lnSpc>
                        <a:spcBef>
                          <a:spcPts val="40"/>
                        </a:spcBef>
                      </a:pPr>
                      <a:r>
                        <a:rPr lang="ru-RU" sz="1000" b="1" strike="noStrike" spc="-1" dirty="0" smtClean="0">
                          <a:solidFill>
                            <a:srgbClr val="00354D"/>
                          </a:solidFill>
                          <a:latin typeface="Arial Narrow"/>
                        </a:rPr>
                        <a:t>оформление</a:t>
                      </a:r>
                      <a:endParaRPr lang="ru-RU" sz="10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38" name="CustomShape 7"/>
          <p:cNvSpPr/>
          <p:nvPr/>
        </p:nvSpPr>
        <p:spPr>
          <a:xfrm>
            <a:off x="8080200" y="198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39" name="CustomShape 8"/>
          <p:cNvSpPr/>
          <p:nvPr/>
        </p:nvSpPr>
        <p:spPr>
          <a:xfrm>
            <a:off x="8208000" y="162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0" name="CustomShape 9"/>
          <p:cNvSpPr/>
          <p:nvPr/>
        </p:nvSpPr>
        <p:spPr>
          <a:xfrm>
            <a:off x="3400200" y="241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1" name="CustomShape 10"/>
          <p:cNvSpPr/>
          <p:nvPr/>
        </p:nvSpPr>
        <p:spPr>
          <a:xfrm>
            <a:off x="3344400" y="20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2" name="CustomShape 11"/>
          <p:cNvSpPr/>
          <p:nvPr/>
        </p:nvSpPr>
        <p:spPr>
          <a:xfrm>
            <a:off x="3400200" y="17071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3" name="CustomShape 12"/>
          <p:cNvSpPr/>
          <p:nvPr/>
        </p:nvSpPr>
        <p:spPr>
          <a:xfrm>
            <a:off x="4375800" y="241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4" name="CustomShape 13"/>
          <p:cNvSpPr/>
          <p:nvPr/>
        </p:nvSpPr>
        <p:spPr>
          <a:xfrm>
            <a:off x="4320000" y="20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5" name="CustomShape 14"/>
          <p:cNvSpPr/>
          <p:nvPr/>
        </p:nvSpPr>
        <p:spPr>
          <a:xfrm>
            <a:off x="4375800" y="17071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6" name="CustomShape 15"/>
          <p:cNvSpPr/>
          <p:nvPr/>
        </p:nvSpPr>
        <p:spPr>
          <a:xfrm>
            <a:off x="4408200" y="270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7" name="CustomShape 16"/>
          <p:cNvSpPr/>
          <p:nvPr/>
        </p:nvSpPr>
        <p:spPr>
          <a:xfrm>
            <a:off x="4608000" y="2995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8" name="CustomShape 17"/>
          <p:cNvSpPr/>
          <p:nvPr/>
        </p:nvSpPr>
        <p:spPr>
          <a:xfrm>
            <a:off x="5311800" y="241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9" name="CustomShape 18"/>
          <p:cNvSpPr/>
          <p:nvPr/>
        </p:nvSpPr>
        <p:spPr>
          <a:xfrm>
            <a:off x="5256000" y="20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0" name="CustomShape 19"/>
          <p:cNvSpPr/>
          <p:nvPr/>
        </p:nvSpPr>
        <p:spPr>
          <a:xfrm>
            <a:off x="5311800" y="17071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1" name="CustomShape 20"/>
          <p:cNvSpPr/>
          <p:nvPr/>
        </p:nvSpPr>
        <p:spPr>
          <a:xfrm>
            <a:off x="3400200" y="270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2" name="CustomShape 21"/>
          <p:cNvSpPr/>
          <p:nvPr/>
        </p:nvSpPr>
        <p:spPr>
          <a:xfrm>
            <a:off x="3400200" y="241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3" name="CustomShape 22"/>
          <p:cNvSpPr/>
          <p:nvPr/>
        </p:nvSpPr>
        <p:spPr>
          <a:xfrm>
            <a:off x="3344400" y="20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4" name="CustomShape 23"/>
          <p:cNvSpPr/>
          <p:nvPr/>
        </p:nvSpPr>
        <p:spPr>
          <a:xfrm>
            <a:off x="3400200" y="17071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5" name="CustomShape 24"/>
          <p:cNvSpPr/>
          <p:nvPr/>
        </p:nvSpPr>
        <p:spPr>
          <a:xfrm>
            <a:off x="7264080" y="172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6" name="CustomShape 25"/>
          <p:cNvSpPr/>
          <p:nvPr/>
        </p:nvSpPr>
        <p:spPr>
          <a:xfrm>
            <a:off x="7264080" y="172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7" name="CustomShape 26"/>
          <p:cNvSpPr/>
          <p:nvPr/>
        </p:nvSpPr>
        <p:spPr>
          <a:xfrm>
            <a:off x="7264080" y="208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8" name="CustomShape 27"/>
          <p:cNvSpPr/>
          <p:nvPr/>
        </p:nvSpPr>
        <p:spPr>
          <a:xfrm>
            <a:off x="7264080" y="208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59" name="CustomShape 28"/>
          <p:cNvSpPr/>
          <p:nvPr/>
        </p:nvSpPr>
        <p:spPr>
          <a:xfrm>
            <a:off x="7264440" y="172836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0" name="CustomShape 29"/>
          <p:cNvSpPr/>
          <p:nvPr/>
        </p:nvSpPr>
        <p:spPr>
          <a:xfrm>
            <a:off x="7264440" y="208836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1" name="CustomShape 30"/>
          <p:cNvSpPr/>
          <p:nvPr/>
        </p:nvSpPr>
        <p:spPr>
          <a:xfrm>
            <a:off x="7264440" y="208836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2" name="CustomShape 31"/>
          <p:cNvSpPr/>
          <p:nvPr/>
        </p:nvSpPr>
        <p:spPr>
          <a:xfrm>
            <a:off x="7272000" y="244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3" name="CustomShape 32"/>
          <p:cNvSpPr/>
          <p:nvPr/>
        </p:nvSpPr>
        <p:spPr>
          <a:xfrm>
            <a:off x="7272000" y="244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4" name="CustomShape 33"/>
          <p:cNvSpPr/>
          <p:nvPr/>
        </p:nvSpPr>
        <p:spPr>
          <a:xfrm>
            <a:off x="7272360" y="498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5" name="CustomShape 34"/>
          <p:cNvSpPr/>
          <p:nvPr/>
        </p:nvSpPr>
        <p:spPr>
          <a:xfrm>
            <a:off x="7272360" y="498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6" name="CustomShape 35"/>
          <p:cNvSpPr/>
          <p:nvPr/>
        </p:nvSpPr>
        <p:spPr>
          <a:xfrm>
            <a:off x="7272000" y="280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7" name="CustomShape 36"/>
          <p:cNvSpPr/>
          <p:nvPr/>
        </p:nvSpPr>
        <p:spPr>
          <a:xfrm>
            <a:off x="7272000" y="280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8" name="CustomShape 37"/>
          <p:cNvSpPr/>
          <p:nvPr/>
        </p:nvSpPr>
        <p:spPr>
          <a:xfrm>
            <a:off x="7272000" y="3112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69" name="CustomShape 38"/>
          <p:cNvSpPr/>
          <p:nvPr/>
        </p:nvSpPr>
        <p:spPr>
          <a:xfrm>
            <a:off x="7272000" y="3112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0" name="CustomShape 39"/>
          <p:cNvSpPr/>
          <p:nvPr/>
        </p:nvSpPr>
        <p:spPr>
          <a:xfrm>
            <a:off x="7264080" y="3400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1" name="CustomShape 40"/>
          <p:cNvSpPr/>
          <p:nvPr/>
        </p:nvSpPr>
        <p:spPr>
          <a:xfrm>
            <a:off x="7264080" y="3400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2" name="CustomShape 41"/>
          <p:cNvSpPr/>
          <p:nvPr/>
        </p:nvSpPr>
        <p:spPr>
          <a:xfrm>
            <a:off x="7272000" y="3816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3" name="CustomShape 42"/>
          <p:cNvSpPr/>
          <p:nvPr/>
        </p:nvSpPr>
        <p:spPr>
          <a:xfrm>
            <a:off x="7272000" y="3816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4" name="CustomShape 43"/>
          <p:cNvSpPr/>
          <p:nvPr/>
        </p:nvSpPr>
        <p:spPr>
          <a:xfrm>
            <a:off x="7272000" y="532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5" name="CustomShape 44"/>
          <p:cNvSpPr/>
          <p:nvPr/>
        </p:nvSpPr>
        <p:spPr>
          <a:xfrm>
            <a:off x="7272000" y="532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6" name="CustomShape 45"/>
          <p:cNvSpPr/>
          <p:nvPr/>
        </p:nvSpPr>
        <p:spPr>
          <a:xfrm>
            <a:off x="7272720" y="498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7" name="CustomShape 46"/>
          <p:cNvSpPr/>
          <p:nvPr/>
        </p:nvSpPr>
        <p:spPr>
          <a:xfrm>
            <a:off x="7272000" y="424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8" name="CustomShape 47"/>
          <p:cNvSpPr/>
          <p:nvPr/>
        </p:nvSpPr>
        <p:spPr>
          <a:xfrm>
            <a:off x="7272000" y="424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79" name="CustomShape 48"/>
          <p:cNvSpPr/>
          <p:nvPr/>
        </p:nvSpPr>
        <p:spPr>
          <a:xfrm>
            <a:off x="7272360" y="424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0" name="CustomShape 49"/>
          <p:cNvSpPr/>
          <p:nvPr/>
        </p:nvSpPr>
        <p:spPr>
          <a:xfrm>
            <a:off x="7272360" y="424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1" name="CustomShape 50"/>
          <p:cNvSpPr/>
          <p:nvPr/>
        </p:nvSpPr>
        <p:spPr>
          <a:xfrm>
            <a:off x="7272720" y="424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2" name="CustomShape 51"/>
          <p:cNvSpPr/>
          <p:nvPr/>
        </p:nvSpPr>
        <p:spPr>
          <a:xfrm>
            <a:off x="9207360" y="536184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3" name="CustomShape 52"/>
          <p:cNvSpPr/>
          <p:nvPr/>
        </p:nvSpPr>
        <p:spPr>
          <a:xfrm>
            <a:off x="9207360" y="536184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4" name="CustomShape 53"/>
          <p:cNvSpPr/>
          <p:nvPr/>
        </p:nvSpPr>
        <p:spPr>
          <a:xfrm>
            <a:off x="9144000" y="172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5" name="CustomShape 54"/>
          <p:cNvSpPr/>
          <p:nvPr/>
        </p:nvSpPr>
        <p:spPr>
          <a:xfrm>
            <a:off x="9144000" y="172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6" name="CustomShape 55"/>
          <p:cNvSpPr/>
          <p:nvPr/>
        </p:nvSpPr>
        <p:spPr>
          <a:xfrm>
            <a:off x="9144000" y="208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7" name="CustomShape 56"/>
          <p:cNvSpPr/>
          <p:nvPr/>
        </p:nvSpPr>
        <p:spPr>
          <a:xfrm>
            <a:off x="9144000" y="208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8" name="CustomShape 57"/>
          <p:cNvSpPr/>
          <p:nvPr/>
        </p:nvSpPr>
        <p:spPr>
          <a:xfrm>
            <a:off x="9144360" y="172836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9" name="CustomShape 58"/>
          <p:cNvSpPr/>
          <p:nvPr/>
        </p:nvSpPr>
        <p:spPr>
          <a:xfrm>
            <a:off x="9144360" y="208836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0" name="CustomShape 59"/>
          <p:cNvSpPr/>
          <p:nvPr/>
        </p:nvSpPr>
        <p:spPr>
          <a:xfrm>
            <a:off x="9144360" y="208836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1" name="CustomShape 60"/>
          <p:cNvSpPr/>
          <p:nvPr/>
        </p:nvSpPr>
        <p:spPr>
          <a:xfrm>
            <a:off x="9151920" y="244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2" name="CustomShape 61"/>
          <p:cNvSpPr/>
          <p:nvPr/>
        </p:nvSpPr>
        <p:spPr>
          <a:xfrm>
            <a:off x="9151920" y="244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3" name="CustomShape 62"/>
          <p:cNvSpPr/>
          <p:nvPr/>
        </p:nvSpPr>
        <p:spPr>
          <a:xfrm>
            <a:off x="9207720" y="536184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4" name="CustomShape 63"/>
          <p:cNvSpPr/>
          <p:nvPr/>
        </p:nvSpPr>
        <p:spPr>
          <a:xfrm>
            <a:off x="9207720" y="536184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5" name="CustomShape 64"/>
          <p:cNvSpPr/>
          <p:nvPr/>
        </p:nvSpPr>
        <p:spPr>
          <a:xfrm>
            <a:off x="9151920" y="280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6" name="CustomShape 65"/>
          <p:cNvSpPr/>
          <p:nvPr/>
        </p:nvSpPr>
        <p:spPr>
          <a:xfrm>
            <a:off x="9151920" y="280800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7" name="CustomShape 66"/>
          <p:cNvSpPr/>
          <p:nvPr/>
        </p:nvSpPr>
        <p:spPr>
          <a:xfrm>
            <a:off x="9151920" y="3112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8" name="CustomShape 67"/>
          <p:cNvSpPr/>
          <p:nvPr/>
        </p:nvSpPr>
        <p:spPr>
          <a:xfrm>
            <a:off x="9151920" y="3112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99" name="CustomShape 68"/>
          <p:cNvSpPr/>
          <p:nvPr/>
        </p:nvSpPr>
        <p:spPr>
          <a:xfrm>
            <a:off x="9144000" y="3400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0" name="CustomShape 69"/>
          <p:cNvSpPr/>
          <p:nvPr/>
        </p:nvSpPr>
        <p:spPr>
          <a:xfrm>
            <a:off x="9144000" y="3400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1" name="CustomShape 70"/>
          <p:cNvSpPr/>
          <p:nvPr/>
        </p:nvSpPr>
        <p:spPr>
          <a:xfrm>
            <a:off x="9152640" y="4192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2" name="CustomShape 71"/>
          <p:cNvSpPr/>
          <p:nvPr/>
        </p:nvSpPr>
        <p:spPr>
          <a:xfrm>
            <a:off x="9152640" y="4192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3" name="CustomShape 72"/>
          <p:cNvSpPr/>
          <p:nvPr/>
        </p:nvSpPr>
        <p:spPr>
          <a:xfrm>
            <a:off x="9207360" y="570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4" name="CustomShape 73"/>
          <p:cNvSpPr/>
          <p:nvPr/>
        </p:nvSpPr>
        <p:spPr>
          <a:xfrm>
            <a:off x="9207360" y="570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5" name="CustomShape 74"/>
          <p:cNvSpPr/>
          <p:nvPr/>
        </p:nvSpPr>
        <p:spPr>
          <a:xfrm>
            <a:off x="9208080" y="536184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6" name="CustomShape 75"/>
          <p:cNvSpPr/>
          <p:nvPr/>
        </p:nvSpPr>
        <p:spPr>
          <a:xfrm>
            <a:off x="9152640" y="462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7" name="CustomShape 76"/>
          <p:cNvSpPr/>
          <p:nvPr/>
        </p:nvSpPr>
        <p:spPr>
          <a:xfrm>
            <a:off x="9152640" y="462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8" name="CustomShape 77"/>
          <p:cNvSpPr/>
          <p:nvPr/>
        </p:nvSpPr>
        <p:spPr>
          <a:xfrm>
            <a:off x="9153000" y="462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9" name="CustomShape 78"/>
          <p:cNvSpPr/>
          <p:nvPr/>
        </p:nvSpPr>
        <p:spPr>
          <a:xfrm>
            <a:off x="9153000" y="462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0" name="CustomShape 79"/>
          <p:cNvSpPr/>
          <p:nvPr/>
        </p:nvSpPr>
        <p:spPr>
          <a:xfrm>
            <a:off x="9153360" y="462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1" name="CustomShape 80"/>
          <p:cNvSpPr/>
          <p:nvPr/>
        </p:nvSpPr>
        <p:spPr>
          <a:xfrm>
            <a:off x="6264000" y="174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2" name="CustomShape 81"/>
          <p:cNvSpPr/>
          <p:nvPr/>
        </p:nvSpPr>
        <p:spPr>
          <a:xfrm>
            <a:off x="6264000" y="174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3" name="CustomShape 82"/>
          <p:cNvSpPr/>
          <p:nvPr/>
        </p:nvSpPr>
        <p:spPr>
          <a:xfrm>
            <a:off x="6264000" y="210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4" name="CustomShape 83"/>
          <p:cNvSpPr/>
          <p:nvPr/>
        </p:nvSpPr>
        <p:spPr>
          <a:xfrm>
            <a:off x="6264000" y="210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5" name="CustomShape 84"/>
          <p:cNvSpPr/>
          <p:nvPr/>
        </p:nvSpPr>
        <p:spPr>
          <a:xfrm>
            <a:off x="6264360" y="174528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6" name="CustomShape 85"/>
          <p:cNvSpPr/>
          <p:nvPr/>
        </p:nvSpPr>
        <p:spPr>
          <a:xfrm>
            <a:off x="6264360" y="210528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7" name="CustomShape 86"/>
          <p:cNvSpPr/>
          <p:nvPr/>
        </p:nvSpPr>
        <p:spPr>
          <a:xfrm>
            <a:off x="6264360" y="210528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8" name="CustomShape 87"/>
          <p:cNvSpPr/>
          <p:nvPr/>
        </p:nvSpPr>
        <p:spPr>
          <a:xfrm>
            <a:off x="6271920" y="246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9" name="CustomShape 88"/>
          <p:cNvSpPr/>
          <p:nvPr/>
        </p:nvSpPr>
        <p:spPr>
          <a:xfrm>
            <a:off x="6271920" y="246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0" name="CustomShape 89"/>
          <p:cNvSpPr/>
          <p:nvPr/>
        </p:nvSpPr>
        <p:spPr>
          <a:xfrm>
            <a:off x="6271920" y="282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1" name="CustomShape 90"/>
          <p:cNvSpPr/>
          <p:nvPr/>
        </p:nvSpPr>
        <p:spPr>
          <a:xfrm>
            <a:off x="6271920" y="282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2" name="CustomShape 91"/>
          <p:cNvSpPr/>
          <p:nvPr/>
        </p:nvSpPr>
        <p:spPr>
          <a:xfrm>
            <a:off x="6271920" y="312984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3" name="CustomShape 92"/>
          <p:cNvSpPr/>
          <p:nvPr/>
        </p:nvSpPr>
        <p:spPr>
          <a:xfrm>
            <a:off x="6271920" y="312984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4" name="CustomShape 93"/>
          <p:cNvSpPr/>
          <p:nvPr/>
        </p:nvSpPr>
        <p:spPr>
          <a:xfrm>
            <a:off x="6264000" y="341784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5" name="CustomShape 94"/>
          <p:cNvSpPr/>
          <p:nvPr/>
        </p:nvSpPr>
        <p:spPr>
          <a:xfrm>
            <a:off x="6264000" y="341784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6" name="CustomShape 95"/>
          <p:cNvSpPr/>
          <p:nvPr/>
        </p:nvSpPr>
        <p:spPr>
          <a:xfrm>
            <a:off x="6271920" y="3832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7" name="CustomShape 96"/>
          <p:cNvSpPr/>
          <p:nvPr/>
        </p:nvSpPr>
        <p:spPr>
          <a:xfrm>
            <a:off x="6271920" y="3832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8" name="CustomShape 97"/>
          <p:cNvSpPr/>
          <p:nvPr/>
        </p:nvSpPr>
        <p:spPr>
          <a:xfrm>
            <a:off x="6271920" y="534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29" name="CustomShape 98"/>
          <p:cNvSpPr/>
          <p:nvPr/>
        </p:nvSpPr>
        <p:spPr>
          <a:xfrm>
            <a:off x="8200080" y="534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0" name="CustomShape 99"/>
          <p:cNvSpPr/>
          <p:nvPr/>
        </p:nvSpPr>
        <p:spPr>
          <a:xfrm>
            <a:off x="6271920" y="426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1" name="CustomShape 100"/>
          <p:cNvSpPr/>
          <p:nvPr/>
        </p:nvSpPr>
        <p:spPr>
          <a:xfrm>
            <a:off x="6271920" y="426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2" name="CustomShape 101"/>
          <p:cNvSpPr/>
          <p:nvPr/>
        </p:nvSpPr>
        <p:spPr>
          <a:xfrm>
            <a:off x="6272280" y="426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3" name="CustomShape 102"/>
          <p:cNvSpPr/>
          <p:nvPr/>
        </p:nvSpPr>
        <p:spPr>
          <a:xfrm>
            <a:off x="6272280" y="426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4" name="CustomShape 103"/>
          <p:cNvSpPr/>
          <p:nvPr/>
        </p:nvSpPr>
        <p:spPr>
          <a:xfrm>
            <a:off x="6272640" y="426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5" name="CustomShape 104"/>
          <p:cNvSpPr/>
          <p:nvPr/>
        </p:nvSpPr>
        <p:spPr>
          <a:xfrm>
            <a:off x="8200080" y="534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0" y="0"/>
                </a:moveTo>
                <a:lnTo>
                  <a:pt x="224167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6" name="CustomShape 105"/>
          <p:cNvSpPr/>
          <p:nvPr/>
        </p:nvSpPr>
        <p:spPr>
          <a:xfrm>
            <a:off x="6271920" y="5344920"/>
            <a:ext cx="223560" cy="270720"/>
          </a:xfrm>
          <a:custGeom>
            <a:avLst/>
            <a:gdLst/>
            <a:ahLst/>
            <a:cxnLst/>
            <a:rect l="l" t="t" r="r" b="b"/>
            <a:pathLst>
              <a:path w="224790" h="271779">
                <a:moveTo>
                  <a:pt x="224167" y="0"/>
                </a:moveTo>
                <a:lnTo>
                  <a:pt x="0" y="271538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7" name="CustomShape 106"/>
          <p:cNvSpPr/>
          <p:nvPr/>
        </p:nvSpPr>
        <p:spPr>
          <a:xfrm>
            <a:off x="6264000" y="57427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8" name="CustomShape 107"/>
          <p:cNvSpPr/>
          <p:nvPr/>
        </p:nvSpPr>
        <p:spPr>
          <a:xfrm>
            <a:off x="7216200" y="57427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9" name="CustomShape 108"/>
          <p:cNvSpPr/>
          <p:nvPr/>
        </p:nvSpPr>
        <p:spPr>
          <a:xfrm>
            <a:off x="8136000" y="5688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0" name="CustomShape 109"/>
          <p:cNvSpPr/>
          <p:nvPr/>
        </p:nvSpPr>
        <p:spPr>
          <a:xfrm>
            <a:off x="6264000" y="489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1" name="CustomShape 110"/>
          <p:cNvSpPr/>
          <p:nvPr/>
        </p:nvSpPr>
        <p:spPr>
          <a:xfrm>
            <a:off x="6280200" y="453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2" name="CustomShape 111"/>
          <p:cNvSpPr/>
          <p:nvPr/>
        </p:nvSpPr>
        <p:spPr>
          <a:xfrm>
            <a:off x="7216200" y="453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3" name="CustomShape 112"/>
          <p:cNvSpPr/>
          <p:nvPr/>
        </p:nvSpPr>
        <p:spPr>
          <a:xfrm>
            <a:off x="8136000" y="489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4" name="CustomShape 113"/>
          <p:cNvSpPr/>
          <p:nvPr/>
        </p:nvSpPr>
        <p:spPr>
          <a:xfrm>
            <a:off x="9144000" y="493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5" name="CustomShape 114"/>
          <p:cNvSpPr/>
          <p:nvPr/>
        </p:nvSpPr>
        <p:spPr>
          <a:xfrm>
            <a:off x="9088200" y="378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6" name="CustomShape 115"/>
          <p:cNvSpPr/>
          <p:nvPr/>
        </p:nvSpPr>
        <p:spPr>
          <a:xfrm>
            <a:off x="5416200" y="273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7" name="CustomShape 116"/>
          <p:cNvSpPr/>
          <p:nvPr/>
        </p:nvSpPr>
        <p:spPr>
          <a:xfrm>
            <a:off x="5256000" y="20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8" name="CustomShape 117"/>
          <p:cNvSpPr/>
          <p:nvPr/>
        </p:nvSpPr>
        <p:spPr>
          <a:xfrm>
            <a:off x="3456000" y="2995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49" name="CustomShape 118"/>
          <p:cNvSpPr/>
          <p:nvPr/>
        </p:nvSpPr>
        <p:spPr>
          <a:xfrm>
            <a:off x="8152200" y="237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0" name="CustomShape 119"/>
          <p:cNvSpPr/>
          <p:nvPr/>
        </p:nvSpPr>
        <p:spPr>
          <a:xfrm>
            <a:off x="8224200" y="273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1" name="CustomShape 120"/>
          <p:cNvSpPr/>
          <p:nvPr/>
        </p:nvSpPr>
        <p:spPr>
          <a:xfrm>
            <a:off x="8208000" y="2995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2" name="CustomShape 121"/>
          <p:cNvSpPr/>
          <p:nvPr/>
        </p:nvSpPr>
        <p:spPr>
          <a:xfrm>
            <a:off x="8080200" y="198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3" name="CustomShape 122"/>
          <p:cNvSpPr/>
          <p:nvPr/>
        </p:nvSpPr>
        <p:spPr>
          <a:xfrm>
            <a:off x="8080200" y="198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4" name="CustomShape 123"/>
          <p:cNvSpPr/>
          <p:nvPr/>
        </p:nvSpPr>
        <p:spPr>
          <a:xfrm>
            <a:off x="8152200" y="335556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5" name="CustomShape 124"/>
          <p:cNvSpPr/>
          <p:nvPr/>
        </p:nvSpPr>
        <p:spPr>
          <a:xfrm>
            <a:off x="8152200" y="3355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6" name="CustomShape 125"/>
          <p:cNvSpPr/>
          <p:nvPr/>
        </p:nvSpPr>
        <p:spPr>
          <a:xfrm>
            <a:off x="8152200" y="3355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7" name="CustomShape 126"/>
          <p:cNvSpPr/>
          <p:nvPr/>
        </p:nvSpPr>
        <p:spPr>
          <a:xfrm>
            <a:off x="8136000" y="374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8" name="CustomShape 127"/>
          <p:cNvSpPr/>
          <p:nvPr/>
        </p:nvSpPr>
        <p:spPr>
          <a:xfrm>
            <a:off x="8136000" y="374436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59" name="CustomShape 128"/>
          <p:cNvSpPr/>
          <p:nvPr/>
        </p:nvSpPr>
        <p:spPr>
          <a:xfrm>
            <a:off x="8136000" y="374436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0" name="CustomShape 129"/>
          <p:cNvSpPr/>
          <p:nvPr/>
        </p:nvSpPr>
        <p:spPr>
          <a:xfrm>
            <a:off x="8224200" y="414756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1" name="CustomShape 130"/>
          <p:cNvSpPr/>
          <p:nvPr/>
        </p:nvSpPr>
        <p:spPr>
          <a:xfrm>
            <a:off x="8224200" y="414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2" name="CustomShape 131"/>
          <p:cNvSpPr/>
          <p:nvPr/>
        </p:nvSpPr>
        <p:spPr>
          <a:xfrm>
            <a:off x="8224200" y="414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3" name="CustomShape 132"/>
          <p:cNvSpPr/>
          <p:nvPr/>
        </p:nvSpPr>
        <p:spPr>
          <a:xfrm>
            <a:off x="8224200" y="453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4" name="CustomShape 133"/>
          <p:cNvSpPr/>
          <p:nvPr/>
        </p:nvSpPr>
        <p:spPr>
          <a:xfrm>
            <a:off x="8224200" y="453636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5" name="CustomShape 134"/>
          <p:cNvSpPr/>
          <p:nvPr/>
        </p:nvSpPr>
        <p:spPr>
          <a:xfrm>
            <a:off x="8224200" y="453636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6" name="CustomShape 135"/>
          <p:cNvSpPr/>
          <p:nvPr/>
        </p:nvSpPr>
        <p:spPr>
          <a:xfrm>
            <a:off x="3384000" y="338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7" name="CustomShape 136"/>
          <p:cNvSpPr/>
          <p:nvPr/>
        </p:nvSpPr>
        <p:spPr>
          <a:xfrm>
            <a:off x="3384000" y="338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8" name="CustomShape 137"/>
          <p:cNvSpPr/>
          <p:nvPr/>
        </p:nvSpPr>
        <p:spPr>
          <a:xfrm>
            <a:off x="3328200" y="378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69" name="CustomShape 138"/>
          <p:cNvSpPr/>
          <p:nvPr/>
        </p:nvSpPr>
        <p:spPr>
          <a:xfrm>
            <a:off x="3328200" y="378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0" name="CustomShape 139"/>
          <p:cNvSpPr/>
          <p:nvPr/>
        </p:nvSpPr>
        <p:spPr>
          <a:xfrm>
            <a:off x="3328200" y="410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1" name="CustomShape 140"/>
          <p:cNvSpPr/>
          <p:nvPr/>
        </p:nvSpPr>
        <p:spPr>
          <a:xfrm>
            <a:off x="3328200" y="410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2" name="CustomShape 141"/>
          <p:cNvSpPr/>
          <p:nvPr/>
        </p:nvSpPr>
        <p:spPr>
          <a:xfrm>
            <a:off x="3256200" y="450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3" name="CustomShape 142"/>
          <p:cNvSpPr/>
          <p:nvPr/>
        </p:nvSpPr>
        <p:spPr>
          <a:xfrm>
            <a:off x="3256200" y="450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4" name="CustomShape 143"/>
          <p:cNvSpPr/>
          <p:nvPr/>
        </p:nvSpPr>
        <p:spPr>
          <a:xfrm>
            <a:off x="3312000" y="493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5" name="CustomShape 144"/>
          <p:cNvSpPr/>
          <p:nvPr/>
        </p:nvSpPr>
        <p:spPr>
          <a:xfrm>
            <a:off x="3312000" y="493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6" name="CustomShape 145"/>
          <p:cNvSpPr/>
          <p:nvPr/>
        </p:nvSpPr>
        <p:spPr>
          <a:xfrm>
            <a:off x="3384000" y="5328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7" name="CustomShape 146"/>
          <p:cNvSpPr/>
          <p:nvPr/>
        </p:nvSpPr>
        <p:spPr>
          <a:xfrm>
            <a:off x="3384000" y="5328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8" name="CustomShape 147"/>
          <p:cNvSpPr/>
          <p:nvPr/>
        </p:nvSpPr>
        <p:spPr>
          <a:xfrm>
            <a:off x="3456000" y="5760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9" name="CustomShape 148"/>
          <p:cNvSpPr/>
          <p:nvPr/>
        </p:nvSpPr>
        <p:spPr>
          <a:xfrm>
            <a:off x="3456000" y="5760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0" name="CustomShape 149"/>
          <p:cNvSpPr/>
          <p:nvPr/>
        </p:nvSpPr>
        <p:spPr>
          <a:xfrm>
            <a:off x="3400200" y="241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1" name="CustomShape 150"/>
          <p:cNvSpPr/>
          <p:nvPr/>
        </p:nvSpPr>
        <p:spPr>
          <a:xfrm>
            <a:off x="3344400" y="20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2" name="CustomShape 151"/>
          <p:cNvSpPr/>
          <p:nvPr/>
        </p:nvSpPr>
        <p:spPr>
          <a:xfrm>
            <a:off x="3400200" y="17071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3" name="CustomShape 152"/>
          <p:cNvSpPr/>
          <p:nvPr/>
        </p:nvSpPr>
        <p:spPr>
          <a:xfrm>
            <a:off x="3400200" y="270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4" name="CustomShape 153"/>
          <p:cNvSpPr/>
          <p:nvPr/>
        </p:nvSpPr>
        <p:spPr>
          <a:xfrm>
            <a:off x="3400200" y="241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5" name="CustomShape 154"/>
          <p:cNvSpPr/>
          <p:nvPr/>
        </p:nvSpPr>
        <p:spPr>
          <a:xfrm>
            <a:off x="3344400" y="20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6" name="CustomShape 155"/>
          <p:cNvSpPr/>
          <p:nvPr/>
        </p:nvSpPr>
        <p:spPr>
          <a:xfrm>
            <a:off x="3400200" y="17071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7" name="CustomShape 156"/>
          <p:cNvSpPr/>
          <p:nvPr/>
        </p:nvSpPr>
        <p:spPr>
          <a:xfrm>
            <a:off x="3384000" y="338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8" name="CustomShape 157"/>
          <p:cNvSpPr/>
          <p:nvPr/>
        </p:nvSpPr>
        <p:spPr>
          <a:xfrm>
            <a:off x="3384000" y="338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89" name="CustomShape 158"/>
          <p:cNvSpPr/>
          <p:nvPr/>
        </p:nvSpPr>
        <p:spPr>
          <a:xfrm>
            <a:off x="3328200" y="378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0" name="CustomShape 159"/>
          <p:cNvSpPr/>
          <p:nvPr/>
        </p:nvSpPr>
        <p:spPr>
          <a:xfrm>
            <a:off x="3328200" y="378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1" name="CustomShape 160"/>
          <p:cNvSpPr/>
          <p:nvPr/>
        </p:nvSpPr>
        <p:spPr>
          <a:xfrm>
            <a:off x="3328200" y="410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2" name="CustomShape 161"/>
          <p:cNvSpPr/>
          <p:nvPr/>
        </p:nvSpPr>
        <p:spPr>
          <a:xfrm>
            <a:off x="3328200" y="410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3" name="CustomShape 162"/>
          <p:cNvSpPr/>
          <p:nvPr/>
        </p:nvSpPr>
        <p:spPr>
          <a:xfrm>
            <a:off x="3256200" y="450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4" name="CustomShape 163"/>
          <p:cNvSpPr/>
          <p:nvPr/>
        </p:nvSpPr>
        <p:spPr>
          <a:xfrm>
            <a:off x="3256200" y="450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5" name="CustomShape 164"/>
          <p:cNvSpPr/>
          <p:nvPr/>
        </p:nvSpPr>
        <p:spPr>
          <a:xfrm>
            <a:off x="3312000" y="493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6" name="CustomShape 165"/>
          <p:cNvSpPr/>
          <p:nvPr/>
        </p:nvSpPr>
        <p:spPr>
          <a:xfrm>
            <a:off x="3312000" y="493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7" name="CustomShape 166"/>
          <p:cNvSpPr/>
          <p:nvPr/>
        </p:nvSpPr>
        <p:spPr>
          <a:xfrm>
            <a:off x="3384000" y="5328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8" name="CustomShape 167"/>
          <p:cNvSpPr/>
          <p:nvPr/>
        </p:nvSpPr>
        <p:spPr>
          <a:xfrm>
            <a:off x="3384000" y="5328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99" name="CustomShape 168"/>
          <p:cNvSpPr/>
          <p:nvPr/>
        </p:nvSpPr>
        <p:spPr>
          <a:xfrm>
            <a:off x="4392000" y="40968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0" name="CustomShape 169"/>
          <p:cNvSpPr/>
          <p:nvPr/>
        </p:nvSpPr>
        <p:spPr>
          <a:xfrm>
            <a:off x="4336200" y="37368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1" name="CustomShape 170"/>
          <p:cNvSpPr/>
          <p:nvPr/>
        </p:nvSpPr>
        <p:spPr>
          <a:xfrm>
            <a:off x="4392000" y="338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2" name="CustomShape 171"/>
          <p:cNvSpPr/>
          <p:nvPr/>
        </p:nvSpPr>
        <p:spPr>
          <a:xfrm>
            <a:off x="4336200" y="453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3" name="CustomShape 172"/>
          <p:cNvSpPr/>
          <p:nvPr/>
        </p:nvSpPr>
        <p:spPr>
          <a:xfrm>
            <a:off x="4392000" y="40968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4" name="CustomShape 173"/>
          <p:cNvSpPr/>
          <p:nvPr/>
        </p:nvSpPr>
        <p:spPr>
          <a:xfrm>
            <a:off x="4336200" y="37368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5" name="CustomShape 174"/>
          <p:cNvSpPr/>
          <p:nvPr/>
        </p:nvSpPr>
        <p:spPr>
          <a:xfrm>
            <a:off x="4392000" y="3384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6" name="CustomShape 175"/>
          <p:cNvSpPr/>
          <p:nvPr/>
        </p:nvSpPr>
        <p:spPr>
          <a:xfrm>
            <a:off x="4336200" y="525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7" name="CustomShape 176"/>
          <p:cNvSpPr/>
          <p:nvPr/>
        </p:nvSpPr>
        <p:spPr>
          <a:xfrm>
            <a:off x="4408200" y="493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8" name="CustomShape 177"/>
          <p:cNvSpPr/>
          <p:nvPr/>
        </p:nvSpPr>
        <p:spPr>
          <a:xfrm>
            <a:off x="5328000" y="3312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9" name="CustomShape 178"/>
          <p:cNvSpPr/>
          <p:nvPr/>
        </p:nvSpPr>
        <p:spPr>
          <a:xfrm>
            <a:off x="5328000" y="3312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0" name="CustomShape 179"/>
          <p:cNvSpPr/>
          <p:nvPr/>
        </p:nvSpPr>
        <p:spPr>
          <a:xfrm>
            <a:off x="5328000" y="362808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1" name="CustomShape 180"/>
          <p:cNvSpPr/>
          <p:nvPr/>
        </p:nvSpPr>
        <p:spPr>
          <a:xfrm>
            <a:off x="5328000" y="362808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2" name="CustomShape 181"/>
          <p:cNvSpPr/>
          <p:nvPr/>
        </p:nvSpPr>
        <p:spPr>
          <a:xfrm>
            <a:off x="4392000" y="56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3" name="CustomShape 182"/>
          <p:cNvSpPr/>
          <p:nvPr/>
        </p:nvSpPr>
        <p:spPr>
          <a:xfrm>
            <a:off x="5272200" y="305208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4" name="CustomShape 183"/>
          <p:cNvSpPr/>
          <p:nvPr/>
        </p:nvSpPr>
        <p:spPr>
          <a:xfrm>
            <a:off x="5256000" y="527184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5" name="CustomShape 184"/>
          <p:cNvSpPr/>
          <p:nvPr/>
        </p:nvSpPr>
        <p:spPr>
          <a:xfrm>
            <a:off x="5256000" y="527184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6" name="CustomShape 185"/>
          <p:cNvSpPr/>
          <p:nvPr/>
        </p:nvSpPr>
        <p:spPr>
          <a:xfrm>
            <a:off x="5328000" y="56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7" name="CustomShape 186"/>
          <p:cNvSpPr/>
          <p:nvPr/>
        </p:nvSpPr>
        <p:spPr>
          <a:xfrm>
            <a:off x="5328000" y="5659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8" name="CustomShape 187"/>
          <p:cNvSpPr/>
          <p:nvPr/>
        </p:nvSpPr>
        <p:spPr>
          <a:xfrm>
            <a:off x="5272200" y="489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9" name="CustomShape 188"/>
          <p:cNvSpPr/>
          <p:nvPr/>
        </p:nvSpPr>
        <p:spPr>
          <a:xfrm>
            <a:off x="5344200" y="45079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0" name="CustomShape 189"/>
          <p:cNvSpPr/>
          <p:nvPr/>
        </p:nvSpPr>
        <p:spPr>
          <a:xfrm>
            <a:off x="5328000" y="417600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70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1" name="CustomShape 190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20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922" name="Line 191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3" name="Line 192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CustomShape 1"/>
          <p:cNvSpPr/>
          <p:nvPr/>
        </p:nvSpPr>
        <p:spPr>
          <a:xfrm>
            <a:off x="28524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5" name="CustomShape 2"/>
          <p:cNvSpPr/>
          <p:nvPr/>
        </p:nvSpPr>
        <p:spPr>
          <a:xfrm>
            <a:off x="2520" y="682200"/>
            <a:ext cx="5831280" cy="566640"/>
          </a:xfrm>
          <a:custGeom>
            <a:avLst/>
            <a:gdLst/>
            <a:ahLst/>
            <a:cxnLst/>
            <a:rect l="l" t="t" r="r" b="b"/>
            <a:pathLst>
              <a:path w="5832475" h="567690">
                <a:moveTo>
                  <a:pt x="5832221" y="0"/>
                </a:moveTo>
                <a:lnTo>
                  <a:pt x="0" y="0"/>
                </a:lnTo>
                <a:lnTo>
                  <a:pt x="0" y="567270"/>
                </a:lnTo>
                <a:lnTo>
                  <a:pt x="5744514" y="567270"/>
                </a:lnTo>
                <a:lnTo>
                  <a:pt x="5299316" y="277787"/>
                </a:lnTo>
                <a:lnTo>
                  <a:pt x="5832221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6" name="CustomShape 3"/>
          <p:cNvSpPr/>
          <p:nvPr/>
        </p:nvSpPr>
        <p:spPr>
          <a:xfrm>
            <a:off x="568800" y="1397880"/>
            <a:ext cx="349524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Информационные</a:t>
            </a:r>
            <a:r>
              <a:rPr lang="ru-RU" sz="1800" b="1" strike="noStrike" spc="-66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27" name="CustomShape 4"/>
          <p:cNvSpPr/>
          <p:nvPr/>
        </p:nvSpPr>
        <p:spPr>
          <a:xfrm>
            <a:off x="554040" y="734760"/>
            <a:ext cx="43088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Размещение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информации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928" name="CustomShape 5"/>
          <p:cNvSpPr/>
          <p:nvPr/>
        </p:nvSpPr>
        <p:spPr>
          <a:xfrm>
            <a:off x="881640" y="1816560"/>
            <a:ext cx="1480320" cy="2030760"/>
          </a:xfrm>
          <a:custGeom>
            <a:avLst/>
            <a:gdLst/>
            <a:ahLst/>
            <a:cxnLst/>
            <a:rect l="l" t="t" r="r" b="b"/>
            <a:pathLst>
              <a:path w="1481455" h="2032000">
                <a:moveTo>
                  <a:pt x="1481455" y="0"/>
                </a:moveTo>
                <a:lnTo>
                  <a:pt x="0" y="0"/>
                </a:lnTo>
                <a:lnTo>
                  <a:pt x="0" y="2031415"/>
                </a:lnTo>
                <a:lnTo>
                  <a:pt x="1481455" y="2031415"/>
                </a:lnTo>
                <a:lnTo>
                  <a:pt x="1481455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9" name="CustomShape 6"/>
          <p:cNvSpPr/>
          <p:nvPr/>
        </p:nvSpPr>
        <p:spPr>
          <a:xfrm>
            <a:off x="881280" y="1816560"/>
            <a:ext cx="1756080" cy="360"/>
          </a:xfrm>
          <a:custGeom>
            <a:avLst/>
            <a:gdLst/>
            <a:ahLst/>
            <a:cxnLst/>
            <a:rect l="l" t="t" r="r" b="b"/>
            <a:pathLst>
              <a:path w="1757045">
                <a:moveTo>
                  <a:pt x="1756981" y="0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0" name="CustomShape 7"/>
          <p:cNvSpPr/>
          <p:nvPr/>
        </p:nvSpPr>
        <p:spPr>
          <a:xfrm>
            <a:off x="881280" y="1887480"/>
            <a:ext cx="1756080" cy="360"/>
          </a:xfrm>
          <a:custGeom>
            <a:avLst/>
            <a:gdLst/>
            <a:ahLst/>
            <a:cxnLst/>
            <a:rect l="l" t="t" r="r" b="b"/>
            <a:pathLst>
              <a:path w="1757045">
                <a:moveTo>
                  <a:pt x="1756981" y="0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1" name="CustomShape 8"/>
          <p:cNvSpPr/>
          <p:nvPr/>
        </p:nvSpPr>
        <p:spPr>
          <a:xfrm>
            <a:off x="2273760" y="1820880"/>
            <a:ext cx="360" cy="2106000"/>
          </a:xfrm>
          <a:custGeom>
            <a:avLst/>
            <a:gdLst/>
            <a:ahLst/>
            <a:cxnLst/>
            <a:rect l="l" t="t" r="r" b="b"/>
            <a:pathLst>
              <a:path h="2106929">
                <a:moveTo>
                  <a:pt x="0" y="0"/>
                </a:moveTo>
                <a:lnTo>
                  <a:pt x="0" y="2106587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2" name="CustomShape 9"/>
          <p:cNvSpPr/>
          <p:nvPr/>
        </p:nvSpPr>
        <p:spPr>
          <a:xfrm>
            <a:off x="2363040" y="1816560"/>
            <a:ext cx="360" cy="2110320"/>
          </a:xfrm>
          <a:custGeom>
            <a:avLst/>
            <a:gdLst/>
            <a:ahLst/>
            <a:cxnLst/>
            <a:rect l="l" t="t" r="r" b="b"/>
            <a:pathLst>
              <a:path h="2111375">
                <a:moveTo>
                  <a:pt x="0" y="0"/>
                </a:moveTo>
                <a:lnTo>
                  <a:pt x="0" y="211079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933" name="object 16"/>
          <p:cNvPicPr/>
          <p:nvPr/>
        </p:nvPicPr>
        <p:blipFill>
          <a:blip r:embed="rId2"/>
          <a:stretch/>
        </p:blipFill>
        <p:spPr>
          <a:xfrm>
            <a:off x="4871880" y="1816560"/>
            <a:ext cx="1480320" cy="2030760"/>
          </a:xfrm>
          <a:prstGeom prst="rect">
            <a:avLst/>
          </a:prstGeom>
          <a:ln>
            <a:noFill/>
          </a:ln>
        </p:spPr>
      </p:pic>
      <p:sp>
        <p:nvSpPr>
          <p:cNvPr id="934" name="CustomShape 10"/>
          <p:cNvSpPr/>
          <p:nvPr/>
        </p:nvSpPr>
        <p:spPr>
          <a:xfrm>
            <a:off x="5937120" y="353124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60" h="316864">
                <a:moveTo>
                  <a:pt x="0" y="147383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5" name="CustomShape 11"/>
          <p:cNvSpPr/>
          <p:nvPr/>
        </p:nvSpPr>
        <p:spPr>
          <a:xfrm>
            <a:off x="881640" y="4470480"/>
            <a:ext cx="1480320" cy="2030760"/>
          </a:xfrm>
          <a:custGeom>
            <a:avLst/>
            <a:gdLst/>
            <a:ahLst/>
            <a:cxnLst/>
            <a:rect l="l" t="t" r="r" b="b"/>
            <a:pathLst>
              <a:path w="1481455" h="2032000">
                <a:moveTo>
                  <a:pt x="1481455" y="0"/>
                </a:moveTo>
                <a:lnTo>
                  <a:pt x="0" y="0"/>
                </a:lnTo>
                <a:lnTo>
                  <a:pt x="0" y="2031415"/>
                </a:lnTo>
                <a:lnTo>
                  <a:pt x="1481455" y="2031415"/>
                </a:lnTo>
                <a:lnTo>
                  <a:pt x="1481455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6" name="CustomShape 12"/>
          <p:cNvSpPr/>
          <p:nvPr/>
        </p:nvSpPr>
        <p:spPr>
          <a:xfrm>
            <a:off x="966240" y="4541760"/>
            <a:ext cx="1307160" cy="1888200"/>
          </a:xfrm>
          <a:custGeom>
            <a:avLst/>
            <a:gdLst/>
            <a:ahLst/>
            <a:cxnLst/>
            <a:rect l="l" t="t" r="r" b="b"/>
            <a:pathLst>
              <a:path w="1308100" h="1889125">
                <a:moveTo>
                  <a:pt x="1307706" y="1888591"/>
                </a:moveTo>
                <a:lnTo>
                  <a:pt x="0" y="1888591"/>
                </a:lnTo>
                <a:lnTo>
                  <a:pt x="0" y="0"/>
                </a:lnTo>
                <a:lnTo>
                  <a:pt x="1307706" y="0"/>
                </a:lnTo>
                <a:lnTo>
                  <a:pt x="1307706" y="1888591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7" name="CustomShape 13"/>
          <p:cNvSpPr/>
          <p:nvPr/>
        </p:nvSpPr>
        <p:spPr>
          <a:xfrm>
            <a:off x="1906920" y="5739120"/>
            <a:ext cx="430200" cy="442080"/>
          </a:xfrm>
          <a:custGeom>
            <a:avLst/>
            <a:gdLst/>
            <a:ahLst/>
            <a:cxnLst/>
            <a:rect l="l" t="t" r="r" b="b"/>
            <a:pathLst>
              <a:path w="431164" h="443229">
                <a:moveTo>
                  <a:pt x="215315" y="0"/>
                </a:moveTo>
                <a:lnTo>
                  <a:pt x="159315" y="7477"/>
                </a:lnTo>
                <a:lnTo>
                  <a:pt x="107657" y="29908"/>
                </a:lnTo>
                <a:lnTo>
                  <a:pt x="63269" y="65070"/>
                </a:lnTo>
                <a:lnTo>
                  <a:pt x="29082" y="110718"/>
                </a:lnTo>
                <a:lnTo>
                  <a:pt x="7273" y="163850"/>
                </a:lnTo>
                <a:lnTo>
                  <a:pt x="0" y="221449"/>
                </a:lnTo>
                <a:lnTo>
                  <a:pt x="1818" y="250808"/>
                </a:lnTo>
                <a:lnTo>
                  <a:pt x="16362" y="306172"/>
                </a:lnTo>
                <a:lnTo>
                  <a:pt x="44901" y="356319"/>
                </a:lnTo>
                <a:lnTo>
                  <a:pt x="84188" y="396724"/>
                </a:lnTo>
                <a:lnTo>
                  <a:pt x="132944" y="426078"/>
                </a:lnTo>
                <a:lnTo>
                  <a:pt x="186771" y="441041"/>
                </a:lnTo>
                <a:lnTo>
                  <a:pt x="215315" y="442912"/>
                </a:lnTo>
                <a:lnTo>
                  <a:pt x="243852" y="441041"/>
                </a:lnTo>
                <a:lnTo>
                  <a:pt x="297674" y="426078"/>
                </a:lnTo>
                <a:lnTo>
                  <a:pt x="346430" y="396724"/>
                </a:lnTo>
                <a:lnTo>
                  <a:pt x="385717" y="356319"/>
                </a:lnTo>
                <a:lnTo>
                  <a:pt x="409983" y="314909"/>
                </a:lnTo>
                <a:lnTo>
                  <a:pt x="269709" y="314909"/>
                </a:lnTo>
                <a:lnTo>
                  <a:pt x="267106" y="314325"/>
                </a:lnTo>
                <a:lnTo>
                  <a:pt x="264794" y="312534"/>
                </a:lnTo>
                <a:lnTo>
                  <a:pt x="188391" y="255384"/>
                </a:lnTo>
                <a:lnTo>
                  <a:pt x="185508" y="253009"/>
                </a:lnTo>
                <a:lnTo>
                  <a:pt x="184061" y="250024"/>
                </a:lnTo>
                <a:lnTo>
                  <a:pt x="184061" y="93459"/>
                </a:lnTo>
                <a:lnTo>
                  <a:pt x="185064" y="90932"/>
                </a:lnTo>
                <a:lnTo>
                  <a:pt x="189115" y="86766"/>
                </a:lnTo>
                <a:lnTo>
                  <a:pt x="191579" y="85725"/>
                </a:lnTo>
                <a:lnTo>
                  <a:pt x="384982" y="85725"/>
                </a:lnTo>
                <a:lnTo>
                  <a:pt x="367349" y="65070"/>
                </a:lnTo>
                <a:lnTo>
                  <a:pt x="322960" y="29908"/>
                </a:lnTo>
                <a:lnTo>
                  <a:pt x="271305" y="7477"/>
                </a:lnTo>
                <a:lnTo>
                  <a:pt x="243852" y="1869"/>
                </a:lnTo>
                <a:lnTo>
                  <a:pt x="215315" y="0"/>
                </a:lnTo>
                <a:close/>
                <a:moveTo>
                  <a:pt x="384982" y="85725"/>
                </a:moveTo>
                <a:lnTo>
                  <a:pt x="239039" y="85725"/>
                </a:lnTo>
                <a:lnTo>
                  <a:pt x="241503" y="86766"/>
                </a:lnTo>
                <a:lnTo>
                  <a:pt x="245554" y="90932"/>
                </a:lnTo>
                <a:lnTo>
                  <a:pt x="246557" y="93459"/>
                </a:lnTo>
                <a:lnTo>
                  <a:pt x="246557" y="219671"/>
                </a:lnTo>
                <a:lnTo>
                  <a:pt x="302120" y="260743"/>
                </a:lnTo>
                <a:lnTo>
                  <a:pt x="304444" y="262521"/>
                </a:lnTo>
                <a:lnTo>
                  <a:pt x="305739" y="264909"/>
                </a:lnTo>
                <a:lnTo>
                  <a:pt x="306323" y="270865"/>
                </a:lnTo>
                <a:lnTo>
                  <a:pt x="305600" y="273545"/>
                </a:lnTo>
                <a:lnTo>
                  <a:pt x="303860" y="275920"/>
                </a:lnTo>
                <a:lnTo>
                  <a:pt x="279552" y="309854"/>
                </a:lnTo>
                <a:lnTo>
                  <a:pt x="277812" y="312242"/>
                </a:lnTo>
                <a:lnTo>
                  <a:pt x="275501" y="313728"/>
                </a:lnTo>
                <a:lnTo>
                  <a:pt x="269709" y="314909"/>
                </a:lnTo>
                <a:lnTo>
                  <a:pt x="409983" y="314909"/>
                </a:lnTo>
                <a:lnTo>
                  <a:pt x="414256" y="306172"/>
                </a:lnTo>
                <a:lnTo>
                  <a:pt x="423344" y="279049"/>
                </a:lnTo>
                <a:lnTo>
                  <a:pt x="428800" y="250808"/>
                </a:lnTo>
                <a:lnTo>
                  <a:pt x="430618" y="221449"/>
                </a:lnTo>
                <a:lnTo>
                  <a:pt x="428800" y="192091"/>
                </a:lnTo>
                <a:lnTo>
                  <a:pt x="423344" y="163850"/>
                </a:lnTo>
                <a:lnTo>
                  <a:pt x="414256" y="136726"/>
                </a:lnTo>
                <a:lnTo>
                  <a:pt x="401535" y="110718"/>
                </a:lnTo>
                <a:lnTo>
                  <a:pt x="385717" y="86585"/>
                </a:lnTo>
                <a:lnTo>
                  <a:pt x="384982" y="857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8" name="CustomShape 14"/>
          <p:cNvSpPr/>
          <p:nvPr/>
        </p:nvSpPr>
        <p:spPr>
          <a:xfrm>
            <a:off x="2672640" y="1747800"/>
            <a:ext cx="517680" cy="16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0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≥</a:t>
            </a:r>
            <a:r>
              <a:rPr lang="ru-RU" sz="1000" b="1" strike="noStrike" spc="-3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25</a:t>
            </a:r>
            <a:r>
              <a:rPr lang="ru-RU" sz="1000" b="1" strike="noStrike" spc="-3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939" name="CustomShape 15"/>
          <p:cNvSpPr/>
          <p:nvPr/>
        </p:nvSpPr>
        <p:spPr>
          <a:xfrm>
            <a:off x="2054880" y="3903480"/>
            <a:ext cx="517680" cy="16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0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≥</a:t>
            </a:r>
            <a:r>
              <a:rPr lang="ru-RU" sz="1000" b="1" strike="noStrike" spc="-3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25</a:t>
            </a:r>
            <a:r>
              <a:rPr lang="ru-RU" sz="1000" b="1" strike="noStrike" spc="-3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940" name="CustomShape 16"/>
          <p:cNvSpPr/>
          <p:nvPr/>
        </p:nvSpPr>
        <p:spPr>
          <a:xfrm>
            <a:off x="966240" y="1887480"/>
            <a:ext cx="1307160" cy="1888200"/>
          </a:xfrm>
          <a:custGeom>
            <a:avLst/>
            <a:gdLst/>
            <a:ahLst/>
            <a:cxnLst/>
            <a:rect l="l" t="t" r="r" b="b"/>
            <a:pathLst>
              <a:path w="1308100" h="1889125">
                <a:moveTo>
                  <a:pt x="1307706" y="1888591"/>
                </a:moveTo>
                <a:lnTo>
                  <a:pt x="0" y="1888591"/>
                </a:lnTo>
                <a:lnTo>
                  <a:pt x="0" y="0"/>
                </a:lnTo>
                <a:lnTo>
                  <a:pt x="1307706" y="0"/>
                </a:lnTo>
                <a:lnTo>
                  <a:pt x="1307706" y="1888591"/>
                </a:lnTo>
                <a:close/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1" name="CustomShape 17"/>
          <p:cNvSpPr/>
          <p:nvPr/>
        </p:nvSpPr>
        <p:spPr>
          <a:xfrm>
            <a:off x="1415880" y="3080520"/>
            <a:ext cx="430200" cy="442080"/>
          </a:xfrm>
          <a:custGeom>
            <a:avLst/>
            <a:gdLst/>
            <a:ahLst/>
            <a:cxnLst/>
            <a:rect l="l" t="t" r="r" b="b"/>
            <a:pathLst>
              <a:path w="431164" h="443229">
                <a:moveTo>
                  <a:pt x="215315" y="0"/>
                </a:moveTo>
                <a:lnTo>
                  <a:pt x="159315" y="7477"/>
                </a:lnTo>
                <a:lnTo>
                  <a:pt x="107657" y="29908"/>
                </a:lnTo>
                <a:lnTo>
                  <a:pt x="63269" y="65070"/>
                </a:lnTo>
                <a:lnTo>
                  <a:pt x="29082" y="110718"/>
                </a:lnTo>
                <a:lnTo>
                  <a:pt x="7273" y="163850"/>
                </a:lnTo>
                <a:lnTo>
                  <a:pt x="0" y="221449"/>
                </a:lnTo>
                <a:lnTo>
                  <a:pt x="1818" y="250808"/>
                </a:lnTo>
                <a:lnTo>
                  <a:pt x="16362" y="306172"/>
                </a:lnTo>
                <a:lnTo>
                  <a:pt x="44901" y="356319"/>
                </a:lnTo>
                <a:lnTo>
                  <a:pt x="84188" y="396724"/>
                </a:lnTo>
                <a:lnTo>
                  <a:pt x="132944" y="426078"/>
                </a:lnTo>
                <a:lnTo>
                  <a:pt x="186771" y="441041"/>
                </a:lnTo>
                <a:lnTo>
                  <a:pt x="215315" y="442912"/>
                </a:lnTo>
                <a:lnTo>
                  <a:pt x="243852" y="441041"/>
                </a:lnTo>
                <a:lnTo>
                  <a:pt x="297674" y="426078"/>
                </a:lnTo>
                <a:lnTo>
                  <a:pt x="346430" y="396724"/>
                </a:lnTo>
                <a:lnTo>
                  <a:pt x="385717" y="356319"/>
                </a:lnTo>
                <a:lnTo>
                  <a:pt x="409983" y="314909"/>
                </a:lnTo>
                <a:lnTo>
                  <a:pt x="269709" y="314909"/>
                </a:lnTo>
                <a:lnTo>
                  <a:pt x="267106" y="314324"/>
                </a:lnTo>
                <a:lnTo>
                  <a:pt x="264794" y="312534"/>
                </a:lnTo>
                <a:lnTo>
                  <a:pt x="188391" y="255384"/>
                </a:lnTo>
                <a:lnTo>
                  <a:pt x="185508" y="253009"/>
                </a:lnTo>
                <a:lnTo>
                  <a:pt x="184061" y="250024"/>
                </a:lnTo>
                <a:lnTo>
                  <a:pt x="184061" y="93459"/>
                </a:lnTo>
                <a:lnTo>
                  <a:pt x="185064" y="90931"/>
                </a:lnTo>
                <a:lnTo>
                  <a:pt x="189115" y="86766"/>
                </a:lnTo>
                <a:lnTo>
                  <a:pt x="191579" y="85724"/>
                </a:lnTo>
                <a:lnTo>
                  <a:pt x="384982" y="85724"/>
                </a:lnTo>
                <a:lnTo>
                  <a:pt x="367349" y="65070"/>
                </a:lnTo>
                <a:lnTo>
                  <a:pt x="322960" y="29908"/>
                </a:lnTo>
                <a:lnTo>
                  <a:pt x="271305" y="7477"/>
                </a:lnTo>
                <a:lnTo>
                  <a:pt x="243852" y="1869"/>
                </a:lnTo>
                <a:lnTo>
                  <a:pt x="215315" y="0"/>
                </a:lnTo>
                <a:close/>
                <a:moveTo>
                  <a:pt x="384982" y="85724"/>
                </a:moveTo>
                <a:lnTo>
                  <a:pt x="239039" y="85724"/>
                </a:lnTo>
                <a:lnTo>
                  <a:pt x="241503" y="86766"/>
                </a:lnTo>
                <a:lnTo>
                  <a:pt x="245554" y="90931"/>
                </a:lnTo>
                <a:lnTo>
                  <a:pt x="246557" y="93459"/>
                </a:lnTo>
                <a:lnTo>
                  <a:pt x="246557" y="219671"/>
                </a:lnTo>
                <a:lnTo>
                  <a:pt x="302120" y="260743"/>
                </a:lnTo>
                <a:lnTo>
                  <a:pt x="304444" y="262521"/>
                </a:lnTo>
                <a:lnTo>
                  <a:pt x="305739" y="264909"/>
                </a:lnTo>
                <a:lnTo>
                  <a:pt x="306323" y="270865"/>
                </a:lnTo>
                <a:lnTo>
                  <a:pt x="305600" y="273545"/>
                </a:lnTo>
                <a:lnTo>
                  <a:pt x="303860" y="275920"/>
                </a:lnTo>
                <a:lnTo>
                  <a:pt x="279552" y="309854"/>
                </a:lnTo>
                <a:lnTo>
                  <a:pt x="277812" y="312242"/>
                </a:lnTo>
                <a:lnTo>
                  <a:pt x="275501" y="313728"/>
                </a:lnTo>
                <a:lnTo>
                  <a:pt x="269709" y="314909"/>
                </a:lnTo>
                <a:lnTo>
                  <a:pt x="409983" y="314909"/>
                </a:lnTo>
                <a:lnTo>
                  <a:pt x="414256" y="306172"/>
                </a:lnTo>
                <a:lnTo>
                  <a:pt x="423344" y="279049"/>
                </a:lnTo>
                <a:lnTo>
                  <a:pt x="428800" y="250808"/>
                </a:lnTo>
                <a:lnTo>
                  <a:pt x="430618" y="221449"/>
                </a:lnTo>
                <a:lnTo>
                  <a:pt x="428800" y="192091"/>
                </a:lnTo>
                <a:lnTo>
                  <a:pt x="423344" y="163850"/>
                </a:lnTo>
                <a:lnTo>
                  <a:pt x="414256" y="136726"/>
                </a:lnTo>
                <a:lnTo>
                  <a:pt x="401535" y="110718"/>
                </a:lnTo>
                <a:lnTo>
                  <a:pt x="385717" y="86585"/>
                </a:lnTo>
                <a:lnTo>
                  <a:pt x="384982" y="857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2" name="CustomShape 18"/>
          <p:cNvSpPr/>
          <p:nvPr/>
        </p:nvSpPr>
        <p:spPr>
          <a:xfrm>
            <a:off x="1628640" y="1893960"/>
            <a:ext cx="637560" cy="294840"/>
          </a:xfrm>
          <a:prstGeom prst="rect">
            <a:avLst/>
          </a:pr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21600" rIns="0" bIns="0"/>
          <a:lstStyle/>
          <a:p>
            <a:pPr marL="141120">
              <a:lnSpc>
                <a:spcPts val="53"/>
              </a:lnSpc>
              <a:spcBef>
                <a:spcPts val="170"/>
              </a:spcBef>
            </a:pPr>
            <a:r>
              <a:rPr lang="ru-RU" sz="18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рма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43" name="CustomShape 19"/>
          <p:cNvSpPr/>
          <p:nvPr/>
        </p:nvSpPr>
        <p:spPr>
          <a:xfrm>
            <a:off x="972360" y="1893960"/>
            <a:ext cx="807840" cy="414360"/>
          </a:xfrm>
          <a:prstGeom prst="rect">
            <a:avLst/>
          </a:pr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60" rIns="0" bIns="0"/>
          <a:lstStyle/>
          <a:p>
            <a:pPr marL="32400">
              <a:lnSpc>
                <a:spcPts val="59"/>
              </a:lnSpc>
              <a:spcBef>
                <a:spcPts val="31"/>
              </a:spcBef>
            </a:pPr>
            <a:r>
              <a:rPr lang="ru-RU" sz="2000" b="1" strike="noStrike" spc="418">
                <a:solidFill>
                  <a:srgbClr val="FFFFFF"/>
                </a:solidFill>
                <a:latin typeface="Arial"/>
                <a:ea typeface="DejaVu Sans"/>
              </a:rPr>
              <a:t>™</a:t>
            </a:r>
            <a:r>
              <a:rPr lang="ru-RU" sz="2000" b="1" strike="noStrike" spc="89">
                <a:solidFill>
                  <a:srgbClr val="FFFFFF"/>
                </a:solidFill>
                <a:latin typeface="Arial"/>
                <a:ea typeface="DejaVu Sans"/>
              </a:rPr>
              <a:t> </a:t>
            </a:r>
            <a:r>
              <a:rPr lang="ru-RU" sz="2700" b="1" strike="noStrike" spc="-1" baseline="1000">
                <a:solidFill>
                  <a:srgbClr val="FFFFFF"/>
                </a:solidFill>
                <a:latin typeface="Open Sans"/>
                <a:ea typeface="DejaVu Sans"/>
              </a:rPr>
              <a:t>Фи</a:t>
            </a:r>
            <a:endParaRPr lang="ru-RU" sz="2700" b="0" strike="noStrike" spc="-1">
              <a:latin typeface="Arial"/>
            </a:endParaRPr>
          </a:p>
        </p:txBody>
      </p:sp>
      <p:sp>
        <p:nvSpPr>
          <p:cNvPr id="944" name="CustomShape 20"/>
          <p:cNvSpPr/>
          <p:nvPr/>
        </p:nvSpPr>
        <p:spPr>
          <a:xfrm>
            <a:off x="849600" y="4207320"/>
            <a:ext cx="1560240" cy="93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3320" rIns="0" bIns="0"/>
          <a:lstStyle/>
          <a:p>
            <a:pPr marL="38160">
              <a:lnSpc>
                <a:spcPct val="100000"/>
              </a:lnSpc>
              <a:spcBef>
                <a:spcPts val="105"/>
              </a:spcBef>
            </a:pPr>
            <a:r>
              <a:rPr lang="ru-RU" sz="5927" b="1" strike="noStrike" spc="1710" baseline="-11000">
                <a:solidFill>
                  <a:srgbClr val="FFFFFF"/>
                </a:solidFill>
                <a:latin typeface="Arial"/>
                <a:ea typeface="DejaVu Sans"/>
              </a:rPr>
              <a:t>™</a:t>
            </a:r>
            <a:r>
              <a:rPr lang="ru-RU" sz="18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Фирма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45" name="CustomShape 21"/>
          <p:cNvSpPr/>
          <p:nvPr/>
        </p:nvSpPr>
        <p:spPr>
          <a:xfrm>
            <a:off x="1055160" y="2527560"/>
            <a:ext cx="1156680" cy="349560"/>
          </a:xfrm>
          <a:custGeom>
            <a:avLst/>
            <a:gdLst/>
            <a:ahLst/>
            <a:cxnLst/>
            <a:rect l="l" t="t" r="r" b="b"/>
            <a:pathLst>
              <a:path w="1157605" h="350519">
                <a:moveTo>
                  <a:pt x="1116101" y="285750"/>
                </a:moveTo>
                <a:lnTo>
                  <a:pt x="41338" y="285750"/>
                </a:lnTo>
                <a:lnTo>
                  <a:pt x="32701" y="286000"/>
                </a:lnTo>
                <a:lnTo>
                  <a:pt x="0" y="295859"/>
                </a:lnTo>
                <a:lnTo>
                  <a:pt x="0" y="339915"/>
                </a:lnTo>
                <a:lnTo>
                  <a:pt x="41338" y="350037"/>
                </a:lnTo>
                <a:lnTo>
                  <a:pt x="1116101" y="350037"/>
                </a:lnTo>
                <a:lnTo>
                  <a:pt x="1157439" y="339915"/>
                </a:lnTo>
                <a:lnTo>
                  <a:pt x="1157439" y="295859"/>
                </a:lnTo>
                <a:lnTo>
                  <a:pt x="1116101" y="285750"/>
                </a:lnTo>
                <a:close/>
                <a:moveTo>
                  <a:pt x="1116101" y="142875"/>
                </a:moveTo>
                <a:lnTo>
                  <a:pt x="41338" y="142875"/>
                </a:lnTo>
                <a:lnTo>
                  <a:pt x="32701" y="143125"/>
                </a:lnTo>
                <a:lnTo>
                  <a:pt x="0" y="152984"/>
                </a:lnTo>
                <a:lnTo>
                  <a:pt x="0" y="197040"/>
                </a:lnTo>
                <a:lnTo>
                  <a:pt x="41338" y="207162"/>
                </a:lnTo>
                <a:lnTo>
                  <a:pt x="1116101" y="207162"/>
                </a:lnTo>
                <a:lnTo>
                  <a:pt x="1157439" y="197040"/>
                </a:lnTo>
                <a:lnTo>
                  <a:pt x="1157439" y="152984"/>
                </a:lnTo>
                <a:lnTo>
                  <a:pt x="1116101" y="142875"/>
                </a:lnTo>
                <a:close/>
                <a:moveTo>
                  <a:pt x="1116101" y="0"/>
                </a:moveTo>
                <a:lnTo>
                  <a:pt x="41338" y="0"/>
                </a:lnTo>
                <a:lnTo>
                  <a:pt x="32701" y="250"/>
                </a:lnTo>
                <a:lnTo>
                  <a:pt x="0" y="10109"/>
                </a:lnTo>
                <a:lnTo>
                  <a:pt x="0" y="54165"/>
                </a:lnTo>
                <a:lnTo>
                  <a:pt x="41338" y="64287"/>
                </a:lnTo>
                <a:lnTo>
                  <a:pt x="1116101" y="64287"/>
                </a:lnTo>
                <a:lnTo>
                  <a:pt x="1157439" y="54165"/>
                </a:lnTo>
                <a:lnTo>
                  <a:pt x="1157439" y="10109"/>
                </a:lnTo>
                <a:lnTo>
                  <a:pt x="1116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6" name="CustomShape 22"/>
          <p:cNvSpPr/>
          <p:nvPr/>
        </p:nvSpPr>
        <p:spPr>
          <a:xfrm>
            <a:off x="695160" y="2075400"/>
            <a:ext cx="1997280" cy="360"/>
          </a:xfrm>
          <a:custGeom>
            <a:avLst/>
            <a:gdLst/>
            <a:ahLst/>
            <a:cxnLst/>
            <a:rect l="l" t="t" r="r" b="b"/>
            <a:pathLst>
              <a:path w="1998345">
                <a:moveTo>
                  <a:pt x="0" y="0"/>
                </a:moveTo>
                <a:lnTo>
                  <a:pt x="1998129" y="0"/>
                </a:lnTo>
              </a:path>
            </a:pathLst>
          </a:custGeom>
          <a:noFill/>
          <a:ln w="12600" cap="rnd">
            <a:solidFill>
              <a:srgbClr val="F04D5F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7" name="CustomShape 23"/>
          <p:cNvSpPr/>
          <p:nvPr/>
        </p:nvSpPr>
        <p:spPr>
          <a:xfrm>
            <a:off x="1622520" y="1735560"/>
            <a:ext cx="360" cy="2190960"/>
          </a:xfrm>
          <a:custGeom>
            <a:avLst/>
            <a:gdLst/>
            <a:ahLst/>
            <a:cxnLst/>
            <a:rect l="l" t="t" r="r" b="b"/>
            <a:pathLst>
              <a:path h="2192020">
                <a:moveTo>
                  <a:pt x="0" y="2191791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F04D5F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8" name="CustomShape 24"/>
          <p:cNvSpPr/>
          <p:nvPr/>
        </p:nvSpPr>
        <p:spPr>
          <a:xfrm>
            <a:off x="966600" y="5139720"/>
            <a:ext cx="1156680" cy="349560"/>
          </a:xfrm>
          <a:custGeom>
            <a:avLst/>
            <a:gdLst/>
            <a:ahLst/>
            <a:cxnLst/>
            <a:rect l="l" t="t" r="r" b="b"/>
            <a:pathLst>
              <a:path w="1157605" h="350520">
                <a:moveTo>
                  <a:pt x="1116101" y="285750"/>
                </a:moveTo>
                <a:lnTo>
                  <a:pt x="41338" y="285750"/>
                </a:lnTo>
                <a:lnTo>
                  <a:pt x="32701" y="286000"/>
                </a:lnTo>
                <a:lnTo>
                  <a:pt x="0" y="295859"/>
                </a:lnTo>
                <a:lnTo>
                  <a:pt x="0" y="339915"/>
                </a:lnTo>
                <a:lnTo>
                  <a:pt x="41338" y="350037"/>
                </a:lnTo>
                <a:lnTo>
                  <a:pt x="1116101" y="350037"/>
                </a:lnTo>
                <a:lnTo>
                  <a:pt x="1157439" y="339915"/>
                </a:lnTo>
                <a:lnTo>
                  <a:pt x="1157439" y="295859"/>
                </a:lnTo>
                <a:lnTo>
                  <a:pt x="1116101" y="285750"/>
                </a:lnTo>
                <a:close/>
                <a:moveTo>
                  <a:pt x="1116101" y="142875"/>
                </a:moveTo>
                <a:lnTo>
                  <a:pt x="41338" y="142875"/>
                </a:lnTo>
                <a:lnTo>
                  <a:pt x="32701" y="143125"/>
                </a:lnTo>
                <a:lnTo>
                  <a:pt x="0" y="152984"/>
                </a:lnTo>
                <a:lnTo>
                  <a:pt x="0" y="197040"/>
                </a:lnTo>
                <a:lnTo>
                  <a:pt x="41338" y="207162"/>
                </a:lnTo>
                <a:lnTo>
                  <a:pt x="1116101" y="207162"/>
                </a:lnTo>
                <a:lnTo>
                  <a:pt x="1157439" y="197040"/>
                </a:lnTo>
                <a:lnTo>
                  <a:pt x="1157439" y="152984"/>
                </a:lnTo>
                <a:lnTo>
                  <a:pt x="1116101" y="142875"/>
                </a:lnTo>
                <a:close/>
                <a:moveTo>
                  <a:pt x="1116101" y="0"/>
                </a:moveTo>
                <a:lnTo>
                  <a:pt x="41338" y="0"/>
                </a:lnTo>
                <a:lnTo>
                  <a:pt x="32701" y="250"/>
                </a:lnTo>
                <a:lnTo>
                  <a:pt x="0" y="10109"/>
                </a:lnTo>
                <a:lnTo>
                  <a:pt x="0" y="54165"/>
                </a:lnTo>
                <a:lnTo>
                  <a:pt x="41338" y="64287"/>
                </a:lnTo>
                <a:lnTo>
                  <a:pt x="1116101" y="64287"/>
                </a:lnTo>
                <a:lnTo>
                  <a:pt x="1157439" y="54165"/>
                </a:lnTo>
                <a:lnTo>
                  <a:pt x="1157439" y="10109"/>
                </a:lnTo>
                <a:lnTo>
                  <a:pt x="1116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9" name="CustomShape 25"/>
          <p:cNvSpPr/>
          <p:nvPr/>
        </p:nvSpPr>
        <p:spPr>
          <a:xfrm>
            <a:off x="2122200" y="621720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0" y="0"/>
                </a:moveTo>
                <a:lnTo>
                  <a:pt x="224167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0" name="CustomShape 26"/>
          <p:cNvSpPr/>
          <p:nvPr/>
        </p:nvSpPr>
        <p:spPr>
          <a:xfrm>
            <a:off x="2122200" y="621720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224167" y="0"/>
                </a:moveTo>
                <a:lnTo>
                  <a:pt x="0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1" name="CustomShape 27"/>
          <p:cNvSpPr/>
          <p:nvPr/>
        </p:nvSpPr>
        <p:spPr>
          <a:xfrm>
            <a:off x="2122200" y="4343400"/>
            <a:ext cx="360" cy="2264760"/>
          </a:xfrm>
          <a:custGeom>
            <a:avLst/>
            <a:gdLst/>
            <a:ahLst/>
            <a:cxnLst/>
            <a:rect l="l" t="t" r="r" b="b"/>
            <a:pathLst>
              <a:path h="2265679">
                <a:moveTo>
                  <a:pt x="0" y="0"/>
                </a:moveTo>
                <a:lnTo>
                  <a:pt x="0" y="2265565"/>
                </a:lnTo>
              </a:path>
            </a:pathLst>
          </a:custGeom>
          <a:noFill/>
          <a:ln w="12600" cap="rnd">
            <a:solidFill>
              <a:srgbClr val="F04D5F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2" name="CustomShape 28"/>
          <p:cNvSpPr/>
          <p:nvPr/>
        </p:nvSpPr>
        <p:spPr>
          <a:xfrm>
            <a:off x="1563120" y="4343760"/>
            <a:ext cx="360" cy="2283480"/>
          </a:xfrm>
          <a:custGeom>
            <a:avLst/>
            <a:gdLst/>
            <a:ahLst/>
            <a:cxnLst/>
            <a:rect l="l" t="t" r="r" b="b"/>
            <a:pathLst>
              <a:path h="2284729">
                <a:moveTo>
                  <a:pt x="0" y="0"/>
                </a:moveTo>
                <a:lnTo>
                  <a:pt x="0" y="2284615"/>
                </a:lnTo>
              </a:path>
            </a:pathLst>
          </a:custGeom>
          <a:noFill/>
          <a:ln w="12600" cap="rnd">
            <a:solidFill>
              <a:srgbClr val="F04D5F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3" name="CustomShape 29"/>
          <p:cNvSpPr/>
          <p:nvPr/>
        </p:nvSpPr>
        <p:spPr>
          <a:xfrm>
            <a:off x="824760" y="4631400"/>
            <a:ext cx="1589760" cy="36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59" y="0"/>
                </a:lnTo>
              </a:path>
            </a:pathLst>
          </a:custGeom>
          <a:noFill/>
          <a:ln w="12600" cap="rnd">
            <a:solidFill>
              <a:srgbClr val="F04D5F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4" name="CustomShape 30"/>
          <p:cNvSpPr/>
          <p:nvPr/>
        </p:nvSpPr>
        <p:spPr>
          <a:xfrm>
            <a:off x="5217480" y="4539600"/>
            <a:ext cx="4915080" cy="2019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</a:pPr>
            <a:r>
              <a:rPr lang="ru-RU" sz="1200" b="0" strike="noStrike" spc="12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табличках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допустимо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размещение</a:t>
            </a:r>
            <a:r>
              <a:rPr lang="ru-RU" sz="1200" b="0" strike="noStrike" spc="-1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следующей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информа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ции:</a:t>
            </a:r>
            <a:endParaRPr lang="ru-RU" sz="1200" b="0" strike="noStrike" spc="-1">
              <a:latin typeface="Arial"/>
            </a:endParaRPr>
          </a:p>
          <a:p>
            <a:pPr marL="360000" indent="-216000">
              <a:lnSpc>
                <a:spcPct val="100000"/>
              </a:lnSpc>
              <a:buClr>
                <a:srgbClr val="00354D"/>
              </a:buClr>
              <a:buFont typeface="StarSymbol"/>
              <a:buAutoNum type="arabicPeriod"/>
            </a:pPr>
            <a:r>
              <a:rPr lang="ru-RU" sz="12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1. фирменное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наименование;</a:t>
            </a:r>
            <a:endParaRPr lang="ru-RU" sz="1200" b="0" strike="noStrike" spc="-1">
              <a:latin typeface="Arial"/>
            </a:endParaRPr>
          </a:p>
          <a:p>
            <a:pPr marL="360000" indent="-216000">
              <a:lnSpc>
                <a:spcPct val="100000"/>
              </a:lnSpc>
              <a:buClr>
                <a:srgbClr val="00354D"/>
              </a:buClr>
              <a:buFont typeface="StarSymbol"/>
              <a:buAutoNum type="arabicPeriod"/>
            </a:pPr>
            <a:r>
              <a:rPr lang="ru-RU" sz="1200" b="0" strike="noStrike" spc="43">
                <a:solidFill>
                  <a:srgbClr val="610506"/>
                </a:solidFill>
                <a:latin typeface="Arial Unicode MS"/>
                <a:ea typeface="DejaVu Sans"/>
              </a:rPr>
              <a:t>2. р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о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д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610506"/>
                </a:solidFill>
                <a:latin typeface="Arial Unicode MS"/>
                <a:ea typeface="DejaVu Sans"/>
              </a:rPr>
              <a:t>де</a:t>
            </a:r>
            <a:r>
              <a:rPr lang="ru-RU" sz="1200" b="0" strike="noStrike" spc="32">
                <a:solidFill>
                  <a:srgbClr val="610506"/>
                </a:solidFill>
                <a:latin typeface="Arial Unicode MS"/>
                <a:ea typeface="DejaVu Sans"/>
              </a:rPr>
              <a:t>я</a:t>
            </a:r>
            <a:r>
              <a:rPr lang="ru-RU" sz="1200" b="0" strike="noStrike" spc="89">
                <a:solidFill>
                  <a:srgbClr val="610506"/>
                </a:solidFill>
                <a:latin typeface="Arial Unicode MS"/>
                <a:ea typeface="DejaVu Sans"/>
              </a:rPr>
              <a:t>т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ельности;</a:t>
            </a:r>
            <a:endParaRPr lang="ru-RU" sz="1200" b="0" strike="noStrike" spc="-1">
              <a:latin typeface="Arial"/>
            </a:endParaRPr>
          </a:p>
          <a:p>
            <a:pPr marL="360000" indent="-216000">
              <a:lnSpc>
                <a:spcPct val="100000"/>
              </a:lnSpc>
              <a:buClr>
                <a:srgbClr val="00354D"/>
              </a:buClr>
              <a:buFont typeface="StarSymbol"/>
              <a:buAutoNum type="arabicPeriod"/>
            </a:pP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3. Время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">
                <a:solidFill>
                  <a:srgbClr val="610506"/>
                </a:solidFill>
                <a:latin typeface="Arial Unicode MS"/>
                <a:ea typeface="DejaVu Sans"/>
              </a:rPr>
              <a:t>раб</a:t>
            </a:r>
            <a:r>
              <a:rPr lang="ru-RU" sz="1200" b="0" strike="noStrike" spc="-4">
                <a:solidFill>
                  <a:srgbClr val="610506"/>
                </a:solidFill>
                <a:latin typeface="Arial Unicode MS"/>
                <a:ea typeface="DejaVu Sans"/>
              </a:rPr>
              <a:t>о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ты;</a:t>
            </a:r>
            <a:endParaRPr lang="ru-RU" sz="1200" b="0" strike="noStrike" spc="-1">
              <a:latin typeface="Arial"/>
            </a:endParaRPr>
          </a:p>
          <a:p>
            <a:pPr marL="684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дополнительная</a:t>
            </a:r>
            <a:r>
              <a:rPr lang="ru-RU" sz="1200" b="0" strike="noStrike" spc="-1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информация,</a:t>
            </a:r>
            <a:r>
              <a:rPr lang="ru-RU" sz="1200" b="0" strike="noStrike" spc="-1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не</a:t>
            </a:r>
            <a:r>
              <a:rPr lang="ru-RU" sz="1200" b="0" strike="noStrike" spc="-1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перегружающая</a:t>
            </a:r>
            <a:r>
              <a:rPr lang="ru-RU" sz="1200" b="0" strike="noStrike" spc="-1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наполне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ни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е</a:t>
            </a:r>
            <a:r>
              <a:rPr lang="ru-RU" sz="1200" b="0" strike="noStrike" spc="-8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23">
                <a:solidFill>
                  <a:srgbClr val="610506"/>
                </a:solidFill>
                <a:latin typeface="Arial Unicode MS"/>
                <a:ea typeface="DejaVu Sans"/>
              </a:rPr>
              <a:t>т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аблички  асимметричное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выравнивание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элементов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текста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не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допуска</a:t>
            </a:r>
            <a:r>
              <a:rPr lang="ru-RU" sz="1200" b="0" strike="noStrike" spc="12">
                <a:solidFill>
                  <a:srgbClr val="610506"/>
                </a:solidFill>
                <a:latin typeface="Arial Unicode MS"/>
                <a:ea typeface="DejaVu Sans"/>
              </a:rPr>
              <a:t>ется,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выход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8">
                <a:solidFill>
                  <a:srgbClr val="610506"/>
                </a:solidFill>
                <a:latin typeface="Arial Unicode MS"/>
                <a:ea typeface="DejaVu Sans"/>
              </a:rPr>
              <a:t>за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пределы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таблички</a:t>
            </a:r>
            <a:r>
              <a:rPr lang="ru-RU" sz="1200" b="0" strike="noStrike" spc="-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запрещён </a:t>
            </a:r>
            <a:r>
              <a:rPr lang="ru-RU" sz="12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Важно</a:t>
            </a:r>
            <a:r>
              <a:rPr lang="ru-RU" sz="12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соблюдение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610506"/>
                </a:solidFill>
                <a:latin typeface="Arial Unicode MS"/>
                <a:ea typeface="DejaVu Sans"/>
              </a:rPr>
              <a:t>указанных</a:t>
            </a:r>
            <a:r>
              <a:rPr lang="ru-RU" sz="12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отступов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955" name="object 43"/>
          <p:cNvPicPr/>
          <p:nvPr/>
        </p:nvPicPr>
        <p:blipFill>
          <a:blip r:embed="rId3"/>
          <a:stretch/>
        </p:blipFill>
        <p:spPr>
          <a:xfrm>
            <a:off x="3288240" y="1816560"/>
            <a:ext cx="1480320" cy="2030400"/>
          </a:xfrm>
          <a:prstGeom prst="rect">
            <a:avLst/>
          </a:prstGeom>
          <a:ln>
            <a:noFill/>
          </a:ln>
        </p:spPr>
      </p:pic>
      <p:sp>
        <p:nvSpPr>
          <p:cNvPr id="956" name="CustomShape 31"/>
          <p:cNvSpPr/>
          <p:nvPr/>
        </p:nvSpPr>
        <p:spPr>
          <a:xfrm>
            <a:off x="4338720" y="351324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60" h="316864">
                <a:moveTo>
                  <a:pt x="0" y="147383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957" name="object 45"/>
          <p:cNvPicPr/>
          <p:nvPr/>
        </p:nvPicPr>
        <p:blipFill>
          <a:blip r:embed="rId4"/>
          <a:stretch/>
        </p:blipFill>
        <p:spPr>
          <a:xfrm>
            <a:off x="6465240" y="1814760"/>
            <a:ext cx="1480320" cy="2032200"/>
          </a:xfrm>
          <a:prstGeom prst="rect">
            <a:avLst/>
          </a:prstGeom>
          <a:ln>
            <a:noFill/>
          </a:ln>
        </p:spPr>
      </p:pic>
      <p:pic>
        <p:nvPicPr>
          <p:cNvPr id="958" name="object 46"/>
          <p:cNvPicPr/>
          <p:nvPr/>
        </p:nvPicPr>
        <p:blipFill>
          <a:blip r:embed="rId5"/>
          <a:stretch/>
        </p:blipFill>
        <p:spPr>
          <a:xfrm>
            <a:off x="8052840" y="1814760"/>
            <a:ext cx="1480320" cy="2032200"/>
          </a:xfrm>
          <a:prstGeom prst="rect">
            <a:avLst/>
          </a:prstGeom>
          <a:ln>
            <a:noFill/>
          </a:ln>
        </p:spPr>
      </p:pic>
      <p:pic>
        <p:nvPicPr>
          <p:cNvPr id="959" name="object 48"/>
          <p:cNvPicPr/>
          <p:nvPr/>
        </p:nvPicPr>
        <p:blipFill>
          <a:blip r:embed="rId6"/>
          <a:stretch/>
        </p:blipFill>
        <p:spPr>
          <a:xfrm>
            <a:off x="3288240" y="4470480"/>
            <a:ext cx="1480320" cy="2030400"/>
          </a:xfrm>
          <a:prstGeom prst="rect">
            <a:avLst/>
          </a:prstGeom>
          <a:ln>
            <a:noFill/>
          </a:ln>
        </p:spPr>
      </p:pic>
      <p:sp>
        <p:nvSpPr>
          <p:cNvPr id="960" name="CustomShape 32"/>
          <p:cNvSpPr/>
          <p:nvPr/>
        </p:nvSpPr>
        <p:spPr>
          <a:xfrm>
            <a:off x="4514040" y="621720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0" y="0"/>
                </a:moveTo>
                <a:lnTo>
                  <a:pt x="224167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1" name="CustomShape 33"/>
          <p:cNvSpPr/>
          <p:nvPr/>
        </p:nvSpPr>
        <p:spPr>
          <a:xfrm>
            <a:off x="4514040" y="621720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224167" y="0"/>
                </a:moveTo>
                <a:lnTo>
                  <a:pt x="0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2" name="CustomShape 34"/>
          <p:cNvSpPr/>
          <p:nvPr/>
        </p:nvSpPr>
        <p:spPr>
          <a:xfrm>
            <a:off x="5832000" y="6805761"/>
            <a:ext cx="4319640" cy="4752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 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21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963" name="Line 35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4" name="Line 36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6" name="CustomShape 2"/>
          <p:cNvSpPr/>
          <p:nvPr/>
        </p:nvSpPr>
        <p:spPr>
          <a:xfrm>
            <a:off x="4282920" y="6090480"/>
            <a:ext cx="1431000" cy="25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72360" rIns="0" bIns="0"/>
          <a:lstStyle/>
          <a:p>
            <a:pPr marL="297720">
              <a:lnSpc>
                <a:spcPct val="100000"/>
              </a:lnSpc>
              <a:spcBef>
                <a:spcPts val="570"/>
              </a:spcBef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967" name="CustomShape 3"/>
          <p:cNvSpPr/>
          <p:nvPr/>
        </p:nvSpPr>
        <p:spPr>
          <a:xfrm>
            <a:off x="873360" y="1820880"/>
            <a:ext cx="1489320" cy="2030760"/>
          </a:xfrm>
          <a:custGeom>
            <a:avLst/>
            <a:gdLst/>
            <a:ahLst/>
            <a:cxnLst/>
            <a:rect l="l" t="t" r="r" b="b"/>
            <a:pathLst>
              <a:path w="1490345" h="2032000">
                <a:moveTo>
                  <a:pt x="1489875" y="0"/>
                </a:moveTo>
                <a:lnTo>
                  <a:pt x="0" y="0"/>
                </a:lnTo>
                <a:lnTo>
                  <a:pt x="0" y="2031428"/>
                </a:lnTo>
                <a:lnTo>
                  <a:pt x="1489875" y="2031428"/>
                </a:lnTo>
                <a:lnTo>
                  <a:pt x="1489875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8" name="CustomShape 4"/>
          <p:cNvSpPr/>
          <p:nvPr/>
        </p:nvSpPr>
        <p:spPr>
          <a:xfrm>
            <a:off x="2550600" y="1820880"/>
            <a:ext cx="1480320" cy="2030760"/>
          </a:xfrm>
          <a:custGeom>
            <a:avLst/>
            <a:gdLst/>
            <a:ahLst/>
            <a:cxnLst/>
            <a:rect l="l" t="t" r="r" b="b"/>
            <a:pathLst>
              <a:path w="1481454" h="2032000">
                <a:moveTo>
                  <a:pt x="1481455" y="0"/>
                </a:moveTo>
                <a:lnTo>
                  <a:pt x="0" y="0"/>
                </a:lnTo>
                <a:lnTo>
                  <a:pt x="0" y="2031428"/>
                </a:lnTo>
                <a:lnTo>
                  <a:pt x="1481455" y="2031428"/>
                </a:lnTo>
                <a:lnTo>
                  <a:pt x="1481455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969" name="Table 5"/>
          <p:cNvGraphicFramePr/>
          <p:nvPr/>
        </p:nvGraphicFramePr>
        <p:xfrm>
          <a:off x="2544840" y="1891440"/>
          <a:ext cx="2067480" cy="1863000"/>
        </p:xfrm>
        <a:graphic>
          <a:graphicData uri="http://schemas.openxmlformats.org/drawingml/2006/table">
            <a:tbl>
              <a:tblPr/>
              <a:tblGrid>
                <a:gridCol w="306000"/>
                <a:gridCol w="441720"/>
                <a:gridCol w="1319760"/>
              </a:tblGrid>
              <a:tr h="3726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"/>
                        </a:lnSpc>
                        <a:spcBef>
                          <a:spcPts val="241"/>
                        </a:spcBef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1</a:t>
                      </a:r>
                      <a:endParaRPr lang="ru-RU" sz="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38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этаж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>
                    <a:lnB w="38160">
                      <a:solidFill>
                        <a:srgbClr val="FFFFFF"/>
                      </a:solidFill>
                    </a:lnB>
                    <a:solidFill>
                      <a:srgbClr val="1D8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1"/>
                        </a:spcBef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Компания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726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"/>
                        </a:lnSpc>
                        <a:spcBef>
                          <a:spcPts val="581"/>
                        </a:spcBef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2</a:t>
                      </a:r>
                      <a:endParaRPr lang="ru-RU" sz="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38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этаж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D8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6"/>
                        </a:spcBef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Компания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726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"/>
                        </a:lnSpc>
                        <a:spcBef>
                          <a:spcPts val="595"/>
                        </a:spcBef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3</a:t>
                      </a:r>
                      <a:endParaRPr lang="ru-RU" sz="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38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этаж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D8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4"/>
                        </a:spcBef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Компания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726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"/>
                        </a:lnSpc>
                        <a:spcBef>
                          <a:spcPts val="635"/>
                        </a:spcBef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4</a:t>
                      </a:r>
                      <a:endParaRPr lang="ru-RU" sz="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38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этаж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1D8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34"/>
                        </a:spcBef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Компания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726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8"/>
                        </a:lnSpc>
                        <a:spcBef>
                          <a:spcPts val="601"/>
                        </a:spcBef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5</a:t>
                      </a:r>
                      <a:endParaRPr lang="ru-RU" sz="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38"/>
                        </a:lnSpc>
                      </a:pPr>
                      <a:r>
                        <a:rPr lang="ru-RU" sz="8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этаж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solidFill>
                      <a:srgbClr val="1D8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Компания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T w="38160">
                      <a:solidFill>
                        <a:srgbClr val="FFFFFF"/>
                      </a:solidFill>
                    </a:lnT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970" name="object 5"/>
          <p:cNvPicPr/>
          <p:nvPr/>
        </p:nvPicPr>
        <p:blipFill>
          <a:blip r:embed="rId2"/>
          <a:stretch/>
        </p:blipFill>
        <p:spPr>
          <a:xfrm>
            <a:off x="6223320" y="1824840"/>
            <a:ext cx="1480320" cy="2030400"/>
          </a:xfrm>
          <a:prstGeom prst="rect">
            <a:avLst/>
          </a:prstGeom>
          <a:ln>
            <a:noFill/>
          </a:ln>
        </p:spPr>
      </p:pic>
      <p:sp>
        <p:nvSpPr>
          <p:cNvPr id="971" name="CustomShape 6"/>
          <p:cNvSpPr/>
          <p:nvPr/>
        </p:nvSpPr>
        <p:spPr>
          <a:xfrm>
            <a:off x="0" y="686520"/>
            <a:ext cx="5831280" cy="566640"/>
          </a:xfrm>
          <a:custGeom>
            <a:avLst/>
            <a:gdLst/>
            <a:ahLst/>
            <a:cxnLst/>
            <a:rect l="l" t="t" r="r" b="b"/>
            <a:pathLst>
              <a:path w="5832475" h="567690">
                <a:moveTo>
                  <a:pt x="5832221" y="0"/>
                </a:moveTo>
                <a:lnTo>
                  <a:pt x="0" y="0"/>
                </a:lnTo>
                <a:lnTo>
                  <a:pt x="0" y="567270"/>
                </a:lnTo>
                <a:lnTo>
                  <a:pt x="5744502" y="567270"/>
                </a:lnTo>
                <a:lnTo>
                  <a:pt x="5299303" y="277787"/>
                </a:lnTo>
                <a:lnTo>
                  <a:pt x="5832221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72" name="CustomShape 7"/>
          <p:cNvSpPr/>
          <p:nvPr/>
        </p:nvSpPr>
        <p:spPr>
          <a:xfrm>
            <a:off x="561600" y="1403280"/>
            <a:ext cx="253656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Таблички-указатели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973" name="CustomShape 8"/>
          <p:cNvSpPr/>
          <p:nvPr/>
        </p:nvSpPr>
        <p:spPr>
          <a:xfrm>
            <a:off x="554040" y="741960"/>
            <a:ext cx="43088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Размещение</a:t>
            </a:r>
            <a:r>
              <a:rPr lang="ru-RU" sz="2400" b="1" strike="noStrike" spc="-77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информации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974" name="CustomShape 9"/>
          <p:cNvSpPr/>
          <p:nvPr/>
        </p:nvSpPr>
        <p:spPr>
          <a:xfrm>
            <a:off x="911520" y="1848240"/>
            <a:ext cx="1416960" cy="287280"/>
          </a:xfrm>
          <a:custGeom>
            <a:avLst/>
            <a:gdLst/>
            <a:ahLst/>
            <a:cxnLst/>
            <a:rect l="l" t="t" r="r" b="b"/>
            <a:pathLst>
              <a:path w="1417955" h="288289">
                <a:moveTo>
                  <a:pt x="1417586" y="0"/>
                </a:moveTo>
                <a:lnTo>
                  <a:pt x="0" y="0"/>
                </a:lnTo>
                <a:lnTo>
                  <a:pt x="0" y="287858"/>
                </a:lnTo>
                <a:lnTo>
                  <a:pt x="1417586" y="287858"/>
                </a:lnTo>
                <a:lnTo>
                  <a:pt x="14175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75" name="CustomShape 10"/>
          <p:cNvSpPr/>
          <p:nvPr/>
        </p:nvSpPr>
        <p:spPr>
          <a:xfrm>
            <a:off x="950400" y="1992240"/>
            <a:ext cx="1229040" cy="360"/>
          </a:xfrm>
          <a:custGeom>
            <a:avLst/>
            <a:gdLst/>
            <a:ahLst/>
            <a:cxnLst/>
            <a:rect l="l" t="t" r="r" b="b"/>
            <a:pathLst>
              <a:path w="1229995">
                <a:moveTo>
                  <a:pt x="0" y="0"/>
                </a:moveTo>
                <a:lnTo>
                  <a:pt x="1229664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76" name="CustomShape 11"/>
          <p:cNvSpPr/>
          <p:nvPr/>
        </p:nvSpPr>
        <p:spPr>
          <a:xfrm>
            <a:off x="2161440" y="1928880"/>
            <a:ext cx="108720" cy="126000"/>
          </a:xfrm>
          <a:custGeom>
            <a:avLst/>
            <a:gdLst/>
            <a:ahLst/>
            <a:cxnLst/>
            <a:rect l="l" t="t" r="r" b="b"/>
            <a:pathLst>
              <a:path w="109855" h="127000">
                <a:moveTo>
                  <a:pt x="0" y="0"/>
                </a:moveTo>
                <a:lnTo>
                  <a:pt x="0" y="126644"/>
                </a:lnTo>
                <a:lnTo>
                  <a:pt x="109664" y="63322"/>
                </a:lnTo>
                <a:lnTo>
                  <a:pt x="0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77" name="CustomShape 12"/>
          <p:cNvSpPr/>
          <p:nvPr/>
        </p:nvSpPr>
        <p:spPr>
          <a:xfrm>
            <a:off x="911520" y="2192400"/>
            <a:ext cx="1416960" cy="290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78120" rIns="0" bIns="0"/>
          <a:lstStyle/>
          <a:p>
            <a:pPr marL="78840">
              <a:lnSpc>
                <a:spcPct val="100000"/>
              </a:lnSpc>
              <a:spcBef>
                <a:spcPts val="615"/>
              </a:spcBef>
            </a:pPr>
            <a:r>
              <a:rPr lang="ru-RU" sz="14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978" name="CustomShape 13"/>
          <p:cNvSpPr/>
          <p:nvPr/>
        </p:nvSpPr>
        <p:spPr>
          <a:xfrm>
            <a:off x="911520" y="2610360"/>
            <a:ext cx="1416960" cy="289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76320" rIns="0" bIns="0"/>
          <a:lstStyle/>
          <a:p>
            <a:pPr marL="78840">
              <a:lnSpc>
                <a:spcPct val="100000"/>
              </a:lnSpc>
              <a:spcBef>
                <a:spcPts val="601"/>
              </a:spcBef>
            </a:pPr>
            <a:r>
              <a:rPr lang="ru-RU" sz="14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979" name="CustomShape 14"/>
          <p:cNvSpPr/>
          <p:nvPr/>
        </p:nvSpPr>
        <p:spPr>
          <a:xfrm>
            <a:off x="911520" y="3028320"/>
            <a:ext cx="1416960" cy="292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79920" rIns="0" bIns="0"/>
          <a:lstStyle/>
          <a:p>
            <a:pPr marL="78840">
              <a:lnSpc>
                <a:spcPct val="100000"/>
              </a:lnSpc>
              <a:spcBef>
                <a:spcPts val="629"/>
              </a:spcBef>
            </a:pPr>
            <a:r>
              <a:rPr lang="ru-RU" sz="14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980" name="CustomShape 15"/>
          <p:cNvSpPr/>
          <p:nvPr/>
        </p:nvSpPr>
        <p:spPr>
          <a:xfrm>
            <a:off x="911520" y="3446280"/>
            <a:ext cx="1416960" cy="278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65880" rIns="0" bIns="0"/>
          <a:lstStyle/>
          <a:p>
            <a:pPr marL="93960">
              <a:lnSpc>
                <a:spcPct val="100000"/>
              </a:lnSpc>
              <a:spcBef>
                <a:spcPts val="519"/>
              </a:spcBef>
            </a:pPr>
            <a:r>
              <a:rPr lang="ru-RU" sz="14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981" name="CustomShape 16"/>
          <p:cNvSpPr/>
          <p:nvPr/>
        </p:nvSpPr>
        <p:spPr>
          <a:xfrm>
            <a:off x="865800" y="4449240"/>
            <a:ext cx="1489320" cy="2030760"/>
          </a:xfrm>
          <a:custGeom>
            <a:avLst/>
            <a:gdLst/>
            <a:ahLst/>
            <a:cxnLst/>
            <a:rect l="l" t="t" r="r" b="b"/>
            <a:pathLst>
              <a:path w="1490345" h="2032000">
                <a:moveTo>
                  <a:pt x="1489875" y="0"/>
                </a:moveTo>
                <a:lnTo>
                  <a:pt x="0" y="0"/>
                </a:lnTo>
                <a:lnTo>
                  <a:pt x="0" y="2031428"/>
                </a:lnTo>
                <a:lnTo>
                  <a:pt x="1489875" y="2031428"/>
                </a:lnTo>
                <a:lnTo>
                  <a:pt x="1489875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2" name="CustomShape 17"/>
          <p:cNvSpPr/>
          <p:nvPr/>
        </p:nvSpPr>
        <p:spPr>
          <a:xfrm>
            <a:off x="903960" y="4476240"/>
            <a:ext cx="1416960" cy="1976400"/>
          </a:xfrm>
          <a:custGeom>
            <a:avLst/>
            <a:gdLst/>
            <a:ahLst/>
            <a:cxnLst/>
            <a:rect l="l" t="t" r="r" b="b"/>
            <a:pathLst>
              <a:path w="1417955" h="1977389">
                <a:moveTo>
                  <a:pt x="1417878" y="1598168"/>
                </a:moveTo>
                <a:lnTo>
                  <a:pt x="0" y="1598168"/>
                </a:lnTo>
                <a:lnTo>
                  <a:pt x="0" y="1977224"/>
                </a:lnTo>
                <a:lnTo>
                  <a:pt x="1417878" y="1977224"/>
                </a:lnTo>
                <a:lnTo>
                  <a:pt x="1417878" y="1598168"/>
                </a:lnTo>
                <a:close/>
                <a:moveTo>
                  <a:pt x="1417878" y="762101"/>
                </a:moveTo>
                <a:lnTo>
                  <a:pt x="0" y="762101"/>
                </a:lnTo>
                <a:lnTo>
                  <a:pt x="0" y="1152207"/>
                </a:lnTo>
                <a:lnTo>
                  <a:pt x="1417878" y="1152207"/>
                </a:lnTo>
                <a:lnTo>
                  <a:pt x="1417878" y="762101"/>
                </a:lnTo>
                <a:close/>
                <a:moveTo>
                  <a:pt x="1417878" y="0"/>
                </a:moveTo>
                <a:lnTo>
                  <a:pt x="292" y="0"/>
                </a:lnTo>
                <a:lnTo>
                  <a:pt x="292" y="287858"/>
                </a:lnTo>
                <a:lnTo>
                  <a:pt x="1417878" y="287858"/>
                </a:lnTo>
                <a:lnTo>
                  <a:pt x="141787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3" name="CustomShape 18"/>
          <p:cNvSpPr/>
          <p:nvPr/>
        </p:nvSpPr>
        <p:spPr>
          <a:xfrm>
            <a:off x="942840" y="4620240"/>
            <a:ext cx="1229040" cy="360"/>
          </a:xfrm>
          <a:custGeom>
            <a:avLst/>
            <a:gdLst/>
            <a:ahLst/>
            <a:cxnLst/>
            <a:rect l="l" t="t" r="r" b="b"/>
            <a:pathLst>
              <a:path w="1229995">
                <a:moveTo>
                  <a:pt x="0" y="0"/>
                </a:moveTo>
                <a:lnTo>
                  <a:pt x="1229664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4" name="CustomShape 19"/>
          <p:cNvSpPr/>
          <p:nvPr/>
        </p:nvSpPr>
        <p:spPr>
          <a:xfrm>
            <a:off x="2153880" y="4556880"/>
            <a:ext cx="108720" cy="126000"/>
          </a:xfrm>
          <a:custGeom>
            <a:avLst/>
            <a:gdLst/>
            <a:ahLst/>
            <a:cxnLst/>
            <a:rect l="l" t="t" r="r" b="b"/>
            <a:pathLst>
              <a:path w="109855" h="127000">
                <a:moveTo>
                  <a:pt x="0" y="0"/>
                </a:moveTo>
                <a:lnTo>
                  <a:pt x="0" y="126657"/>
                </a:lnTo>
                <a:lnTo>
                  <a:pt x="109664" y="63334"/>
                </a:lnTo>
                <a:lnTo>
                  <a:pt x="0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5" name="CustomShape 20"/>
          <p:cNvSpPr/>
          <p:nvPr/>
        </p:nvSpPr>
        <p:spPr>
          <a:xfrm>
            <a:off x="1049040" y="5419440"/>
            <a:ext cx="1229040" cy="360"/>
          </a:xfrm>
          <a:custGeom>
            <a:avLst/>
            <a:gdLst/>
            <a:ahLst/>
            <a:cxnLst/>
            <a:rect l="l" t="t" r="r" b="b"/>
            <a:pathLst>
              <a:path w="1229995">
                <a:moveTo>
                  <a:pt x="1229664" y="0"/>
                </a:moveTo>
                <a:lnTo>
                  <a:pt x="0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6" name="CustomShape 21"/>
          <p:cNvSpPr/>
          <p:nvPr/>
        </p:nvSpPr>
        <p:spPr>
          <a:xfrm>
            <a:off x="957960" y="5356080"/>
            <a:ext cx="108720" cy="126000"/>
          </a:xfrm>
          <a:custGeom>
            <a:avLst/>
            <a:gdLst/>
            <a:ahLst/>
            <a:cxnLst/>
            <a:rect l="l" t="t" r="r" b="b"/>
            <a:pathLst>
              <a:path w="109855" h="127000">
                <a:moveTo>
                  <a:pt x="109664" y="0"/>
                </a:moveTo>
                <a:lnTo>
                  <a:pt x="0" y="63322"/>
                </a:lnTo>
                <a:lnTo>
                  <a:pt x="109664" y="126657"/>
                </a:lnTo>
                <a:lnTo>
                  <a:pt x="109664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987" name="object 27"/>
          <p:cNvPicPr/>
          <p:nvPr/>
        </p:nvPicPr>
        <p:blipFill>
          <a:blip r:embed="rId3"/>
          <a:stretch/>
        </p:blipFill>
        <p:spPr>
          <a:xfrm>
            <a:off x="4464000" y="1820880"/>
            <a:ext cx="1483200" cy="2030400"/>
          </a:xfrm>
          <a:prstGeom prst="rect">
            <a:avLst/>
          </a:prstGeom>
          <a:ln>
            <a:noFill/>
          </a:ln>
        </p:spPr>
      </p:pic>
      <p:sp>
        <p:nvSpPr>
          <p:cNvPr id="988" name="CustomShape 22"/>
          <p:cNvSpPr/>
          <p:nvPr/>
        </p:nvSpPr>
        <p:spPr>
          <a:xfrm>
            <a:off x="5289480" y="353196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60" h="316864">
                <a:moveTo>
                  <a:pt x="0" y="147383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9" name="CustomShape 23"/>
          <p:cNvSpPr/>
          <p:nvPr/>
        </p:nvSpPr>
        <p:spPr>
          <a:xfrm>
            <a:off x="903960" y="4820400"/>
            <a:ext cx="1416960" cy="290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78120" rIns="0" bIns="0"/>
          <a:lstStyle/>
          <a:p>
            <a:pPr marL="151200">
              <a:lnSpc>
                <a:spcPct val="100000"/>
              </a:lnSpc>
              <a:spcBef>
                <a:spcPts val="615"/>
              </a:spcBef>
            </a:pPr>
            <a:r>
              <a:rPr lang="ru-RU" sz="14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990" name="CustomShape 24"/>
          <p:cNvSpPr/>
          <p:nvPr/>
        </p:nvSpPr>
        <p:spPr>
          <a:xfrm>
            <a:off x="903960" y="5656320"/>
            <a:ext cx="1416960" cy="38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8840" rIns="0" bIns="0"/>
          <a:lstStyle/>
          <a:p>
            <a:pPr marL="151200">
              <a:lnSpc>
                <a:spcPct val="100000"/>
              </a:lnSpc>
              <a:spcBef>
                <a:spcPts val="1329"/>
              </a:spcBef>
            </a:pPr>
            <a:r>
              <a:rPr lang="ru-RU" sz="14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991" name="CustomShape 25"/>
          <p:cNvSpPr/>
          <p:nvPr/>
        </p:nvSpPr>
        <p:spPr>
          <a:xfrm>
            <a:off x="2632680" y="4885920"/>
            <a:ext cx="30996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400" b="0" u="sng" strike="noStrike" spc="-1">
                <a:solidFill>
                  <a:srgbClr val="1D8DCD"/>
                </a:solidFill>
                <a:uFill>
                  <a:solidFill>
                    <a:srgbClr val="1D8DCD"/>
                  </a:solidFill>
                </a:uFill>
                <a:latin typeface="Times New Roman"/>
                <a:ea typeface="DejaVu Sans"/>
              </a:rPr>
              <a:t> 	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992" name="CustomShape 26"/>
          <p:cNvSpPr/>
          <p:nvPr/>
        </p:nvSpPr>
        <p:spPr>
          <a:xfrm>
            <a:off x="903960" y="6074280"/>
            <a:ext cx="1416960" cy="271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04040" rIns="0" bIns="0"/>
          <a:lstStyle/>
          <a:p>
            <a:pPr marL="600120">
              <a:lnSpc>
                <a:spcPct val="100000"/>
              </a:lnSpc>
              <a:spcBef>
                <a:spcPts val="819"/>
              </a:spcBef>
            </a:pPr>
            <a:r>
              <a:rPr lang="ru-RU" sz="11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993" name="CustomShape 27"/>
          <p:cNvSpPr/>
          <p:nvPr/>
        </p:nvSpPr>
        <p:spPr>
          <a:xfrm>
            <a:off x="648000" y="4002840"/>
            <a:ext cx="1799640" cy="316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0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Размещение таблички	</a:t>
            </a:r>
            <a:endParaRPr lang="ru-RU" sz="1000" b="0" strike="noStrike" spc="-1">
              <a:latin typeface="Arial"/>
            </a:endParaRPr>
          </a:p>
        </p:txBody>
      </p:sp>
      <p:pic>
        <p:nvPicPr>
          <p:cNvPr id="994" name="object 35"/>
          <p:cNvPicPr/>
          <p:nvPr/>
        </p:nvPicPr>
        <p:blipFill>
          <a:blip r:embed="rId4"/>
          <a:stretch/>
        </p:blipFill>
        <p:spPr>
          <a:xfrm>
            <a:off x="6223320" y="4464000"/>
            <a:ext cx="1480320" cy="2030400"/>
          </a:xfrm>
          <a:prstGeom prst="rect">
            <a:avLst/>
          </a:prstGeom>
          <a:ln>
            <a:noFill/>
          </a:ln>
        </p:spPr>
      </p:pic>
      <p:sp>
        <p:nvSpPr>
          <p:cNvPr id="995" name="CustomShape 28"/>
          <p:cNvSpPr/>
          <p:nvPr/>
        </p:nvSpPr>
        <p:spPr>
          <a:xfrm>
            <a:off x="7172280" y="621612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90" h="269875">
                <a:moveTo>
                  <a:pt x="0" y="0"/>
                </a:moveTo>
                <a:lnTo>
                  <a:pt x="224167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96" name="CustomShape 29"/>
          <p:cNvSpPr/>
          <p:nvPr/>
        </p:nvSpPr>
        <p:spPr>
          <a:xfrm>
            <a:off x="7172280" y="621612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90" h="269875">
                <a:moveTo>
                  <a:pt x="224167" y="0"/>
                </a:moveTo>
                <a:lnTo>
                  <a:pt x="0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97" name="CustomShape 30"/>
          <p:cNvSpPr/>
          <p:nvPr/>
        </p:nvSpPr>
        <p:spPr>
          <a:xfrm>
            <a:off x="6957000" y="353988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83"/>
                </a:moveTo>
                <a:lnTo>
                  <a:pt x="126415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98" name="CustomShape 31"/>
          <p:cNvSpPr/>
          <p:nvPr/>
        </p:nvSpPr>
        <p:spPr>
          <a:xfrm>
            <a:off x="2122200" y="621108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0" y="0"/>
                </a:moveTo>
                <a:lnTo>
                  <a:pt x="224167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99" name="CustomShape 32"/>
          <p:cNvSpPr/>
          <p:nvPr/>
        </p:nvSpPr>
        <p:spPr>
          <a:xfrm>
            <a:off x="2122200" y="621108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224167" y="0"/>
                </a:moveTo>
                <a:lnTo>
                  <a:pt x="0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00" name="CustomShape 33"/>
          <p:cNvSpPr/>
          <p:nvPr/>
        </p:nvSpPr>
        <p:spPr>
          <a:xfrm>
            <a:off x="2554200" y="4449240"/>
            <a:ext cx="1480320" cy="2030760"/>
          </a:xfrm>
          <a:custGeom>
            <a:avLst/>
            <a:gdLst/>
            <a:ahLst/>
            <a:cxnLst/>
            <a:rect l="l" t="t" r="r" b="b"/>
            <a:pathLst>
              <a:path w="1481454" h="2032000">
                <a:moveTo>
                  <a:pt x="1481455" y="0"/>
                </a:moveTo>
                <a:lnTo>
                  <a:pt x="0" y="0"/>
                </a:lnTo>
                <a:lnTo>
                  <a:pt x="0" y="2031428"/>
                </a:lnTo>
                <a:lnTo>
                  <a:pt x="1481455" y="2031428"/>
                </a:lnTo>
                <a:lnTo>
                  <a:pt x="1481455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01" name="CustomShape 34"/>
          <p:cNvSpPr/>
          <p:nvPr/>
        </p:nvSpPr>
        <p:spPr>
          <a:xfrm>
            <a:off x="2598120" y="4484160"/>
            <a:ext cx="1398600" cy="1968840"/>
          </a:xfrm>
          <a:custGeom>
            <a:avLst/>
            <a:gdLst/>
            <a:ahLst/>
            <a:cxnLst/>
            <a:rect l="l" t="t" r="r" b="b"/>
            <a:pathLst>
              <a:path w="1399539" h="1969770">
                <a:moveTo>
                  <a:pt x="1393215" y="0"/>
                </a:moveTo>
                <a:lnTo>
                  <a:pt x="0" y="0"/>
                </a:lnTo>
                <a:lnTo>
                  <a:pt x="0" y="367982"/>
                </a:lnTo>
                <a:lnTo>
                  <a:pt x="1393215" y="367982"/>
                </a:lnTo>
                <a:lnTo>
                  <a:pt x="1393215" y="0"/>
                </a:lnTo>
                <a:close/>
                <a:moveTo>
                  <a:pt x="1394650" y="400354"/>
                </a:moveTo>
                <a:lnTo>
                  <a:pt x="1435" y="400354"/>
                </a:lnTo>
                <a:lnTo>
                  <a:pt x="1435" y="768337"/>
                </a:lnTo>
                <a:lnTo>
                  <a:pt x="1394650" y="768337"/>
                </a:lnTo>
                <a:lnTo>
                  <a:pt x="1394650" y="400354"/>
                </a:lnTo>
                <a:close/>
                <a:moveTo>
                  <a:pt x="1396072" y="800709"/>
                </a:moveTo>
                <a:lnTo>
                  <a:pt x="2844" y="800709"/>
                </a:lnTo>
                <a:lnTo>
                  <a:pt x="2844" y="1168704"/>
                </a:lnTo>
                <a:lnTo>
                  <a:pt x="1396072" y="1168704"/>
                </a:lnTo>
                <a:lnTo>
                  <a:pt x="1396072" y="800709"/>
                </a:lnTo>
                <a:close/>
                <a:moveTo>
                  <a:pt x="1397495" y="1201064"/>
                </a:moveTo>
                <a:lnTo>
                  <a:pt x="4279" y="1201064"/>
                </a:lnTo>
                <a:lnTo>
                  <a:pt x="4279" y="1569046"/>
                </a:lnTo>
                <a:lnTo>
                  <a:pt x="1397495" y="1569046"/>
                </a:lnTo>
                <a:lnTo>
                  <a:pt x="1397495" y="1201064"/>
                </a:lnTo>
                <a:close/>
                <a:moveTo>
                  <a:pt x="1398917" y="1601406"/>
                </a:moveTo>
                <a:lnTo>
                  <a:pt x="5702" y="1601406"/>
                </a:lnTo>
                <a:lnTo>
                  <a:pt x="5702" y="1969401"/>
                </a:lnTo>
                <a:lnTo>
                  <a:pt x="1398917" y="1969401"/>
                </a:lnTo>
                <a:lnTo>
                  <a:pt x="1398917" y="16014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02" name="CustomShape 35"/>
          <p:cNvSpPr/>
          <p:nvPr/>
        </p:nvSpPr>
        <p:spPr>
          <a:xfrm>
            <a:off x="2603880" y="4484160"/>
            <a:ext cx="1431000" cy="266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84600" rIns="0" bIns="0"/>
          <a:lstStyle/>
          <a:p>
            <a:pPr marL="476280">
              <a:lnSpc>
                <a:spcPct val="100000"/>
              </a:lnSpc>
              <a:spcBef>
                <a:spcPts val="666"/>
              </a:spcBef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03" name="CustomShape 36"/>
          <p:cNvSpPr/>
          <p:nvPr/>
        </p:nvSpPr>
        <p:spPr>
          <a:xfrm>
            <a:off x="3080160" y="4945320"/>
            <a:ext cx="83016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04" name="CustomShape 37"/>
          <p:cNvSpPr/>
          <p:nvPr/>
        </p:nvSpPr>
        <p:spPr>
          <a:xfrm>
            <a:off x="3067560" y="5351760"/>
            <a:ext cx="84276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05" name="CustomShape 38"/>
          <p:cNvSpPr/>
          <p:nvPr/>
        </p:nvSpPr>
        <p:spPr>
          <a:xfrm>
            <a:off x="3073320" y="5749560"/>
            <a:ext cx="84276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06" name="CustomShape 39"/>
          <p:cNvSpPr/>
          <p:nvPr/>
        </p:nvSpPr>
        <p:spPr>
          <a:xfrm>
            <a:off x="3067560" y="6145560"/>
            <a:ext cx="84276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07" name="CustomShape 40"/>
          <p:cNvSpPr/>
          <p:nvPr/>
        </p:nvSpPr>
        <p:spPr>
          <a:xfrm>
            <a:off x="3815640" y="621108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0" y="0"/>
                </a:moveTo>
                <a:lnTo>
                  <a:pt x="224167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08" name="CustomShape 41"/>
          <p:cNvSpPr/>
          <p:nvPr/>
        </p:nvSpPr>
        <p:spPr>
          <a:xfrm>
            <a:off x="3815640" y="621108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224167" y="0"/>
                </a:moveTo>
                <a:lnTo>
                  <a:pt x="0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09" name="CustomShape 42"/>
          <p:cNvSpPr/>
          <p:nvPr/>
        </p:nvSpPr>
        <p:spPr>
          <a:xfrm>
            <a:off x="2640600" y="4683240"/>
            <a:ext cx="297360" cy="36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7840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0" name="CustomShape 43"/>
          <p:cNvSpPr/>
          <p:nvPr/>
        </p:nvSpPr>
        <p:spPr>
          <a:xfrm>
            <a:off x="2912040" y="4619880"/>
            <a:ext cx="117000" cy="519120"/>
          </a:xfrm>
          <a:custGeom>
            <a:avLst/>
            <a:gdLst/>
            <a:ahLst/>
            <a:cxnLst/>
            <a:rect l="l" t="t" r="r" b="b"/>
            <a:pathLst>
              <a:path w="118110" h="520064">
                <a:moveTo>
                  <a:pt x="109664" y="456666"/>
                </a:moveTo>
                <a:lnTo>
                  <a:pt x="0" y="393331"/>
                </a:lnTo>
                <a:lnTo>
                  <a:pt x="0" y="519988"/>
                </a:lnTo>
                <a:lnTo>
                  <a:pt x="109664" y="456666"/>
                </a:lnTo>
                <a:close/>
                <a:moveTo>
                  <a:pt x="117500" y="63322"/>
                </a:moveTo>
                <a:lnTo>
                  <a:pt x="7835" y="0"/>
                </a:lnTo>
                <a:lnTo>
                  <a:pt x="7835" y="126644"/>
                </a:lnTo>
                <a:lnTo>
                  <a:pt x="117500" y="63322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1" name="CustomShape 44"/>
          <p:cNvSpPr/>
          <p:nvPr/>
        </p:nvSpPr>
        <p:spPr>
          <a:xfrm>
            <a:off x="2632680" y="5469840"/>
            <a:ext cx="297360" cy="36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7840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2" name="CustomShape 45"/>
          <p:cNvSpPr/>
          <p:nvPr/>
        </p:nvSpPr>
        <p:spPr>
          <a:xfrm>
            <a:off x="2912040" y="5406480"/>
            <a:ext cx="108720" cy="126000"/>
          </a:xfrm>
          <a:custGeom>
            <a:avLst/>
            <a:gdLst/>
            <a:ahLst/>
            <a:cxnLst/>
            <a:rect l="l" t="t" r="r" b="b"/>
            <a:pathLst>
              <a:path w="109855" h="127000">
                <a:moveTo>
                  <a:pt x="0" y="0"/>
                </a:moveTo>
                <a:lnTo>
                  <a:pt x="0" y="126644"/>
                </a:lnTo>
                <a:lnTo>
                  <a:pt x="109664" y="63322"/>
                </a:lnTo>
                <a:lnTo>
                  <a:pt x="0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3" name="CustomShape 46"/>
          <p:cNvSpPr/>
          <p:nvPr/>
        </p:nvSpPr>
        <p:spPr>
          <a:xfrm>
            <a:off x="2632680" y="5851440"/>
            <a:ext cx="297360" cy="36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7840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4" name="CustomShape 47"/>
          <p:cNvSpPr/>
          <p:nvPr/>
        </p:nvSpPr>
        <p:spPr>
          <a:xfrm>
            <a:off x="2912040" y="5788080"/>
            <a:ext cx="108720" cy="126000"/>
          </a:xfrm>
          <a:custGeom>
            <a:avLst/>
            <a:gdLst/>
            <a:ahLst/>
            <a:cxnLst/>
            <a:rect l="l" t="t" r="r" b="b"/>
            <a:pathLst>
              <a:path w="109855" h="127000">
                <a:moveTo>
                  <a:pt x="0" y="0"/>
                </a:moveTo>
                <a:lnTo>
                  <a:pt x="0" y="126657"/>
                </a:lnTo>
                <a:lnTo>
                  <a:pt x="109664" y="63334"/>
                </a:lnTo>
                <a:lnTo>
                  <a:pt x="0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5" name="CustomShape 48"/>
          <p:cNvSpPr/>
          <p:nvPr/>
        </p:nvSpPr>
        <p:spPr>
          <a:xfrm>
            <a:off x="2632680" y="6264000"/>
            <a:ext cx="297360" cy="36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7840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6" name="CustomShape 49"/>
          <p:cNvSpPr/>
          <p:nvPr/>
        </p:nvSpPr>
        <p:spPr>
          <a:xfrm>
            <a:off x="2912040" y="6200640"/>
            <a:ext cx="108720" cy="126000"/>
          </a:xfrm>
          <a:custGeom>
            <a:avLst/>
            <a:gdLst/>
            <a:ahLst/>
            <a:cxnLst/>
            <a:rect l="l" t="t" r="r" b="b"/>
            <a:pathLst>
              <a:path w="109855" h="127000">
                <a:moveTo>
                  <a:pt x="0" y="0"/>
                </a:moveTo>
                <a:lnTo>
                  <a:pt x="0" y="126657"/>
                </a:lnTo>
                <a:lnTo>
                  <a:pt x="109664" y="63334"/>
                </a:lnTo>
                <a:lnTo>
                  <a:pt x="0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7" name="CustomShape 50"/>
          <p:cNvSpPr/>
          <p:nvPr/>
        </p:nvSpPr>
        <p:spPr>
          <a:xfrm>
            <a:off x="4233240" y="4453920"/>
            <a:ext cx="1480320" cy="2030760"/>
          </a:xfrm>
          <a:custGeom>
            <a:avLst/>
            <a:gdLst/>
            <a:ahLst/>
            <a:cxnLst/>
            <a:rect l="l" t="t" r="r" b="b"/>
            <a:pathLst>
              <a:path w="1481454" h="2032000">
                <a:moveTo>
                  <a:pt x="1481455" y="0"/>
                </a:moveTo>
                <a:lnTo>
                  <a:pt x="0" y="0"/>
                </a:lnTo>
                <a:lnTo>
                  <a:pt x="0" y="2031428"/>
                </a:lnTo>
                <a:lnTo>
                  <a:pt x="1481455" y="2031428"/>
                </a:lnTo>
                <a:lnTo>
                  <a:pt x="1481455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8" name="CustomShape 51"/>
          <p:cNvSpPr/>
          <p:nvPr/>
        </p:nvSpPr>
        <p:spPr>
          <a:xfrm>
            <a:off x="4277520" y="4489200"/>
            <a:ext cx="1397880" cy="1968840"/>
          </a:xfrm>
          <a:custGeom>
            <a:avLst/>
            <a:gdLst/>
            <a:ahLst/>
            <a:cxnLst/>
            <a:rect l="l" t="t" r="r" b="b"/>
            <a:pathLst>
              <a:path w="1398904" h="1969770">
                <a:moveTo>
                  <a:pt x="1393215" y="0"/>
                </a:moveTo>
                <a:lnTo>
                  <a:pt x="0" y="0"/>
                </a:lnTo>
                <a:lnTo>
                  <a:pt x="0" y="367982"/>
                </a:lnTo>
                <a:lnTo>
                  <a:pt x="1393215" y="367982"/>
                </a:lnTo>
                <a:lnTo>
                  <a:pt x="1393215" y="0"/>
                </a:lnTo>
                <a:close/>
                <a:moveTo>
                  <a:pt x="1394637" y="400380"/>
                </a:moveTo>
                <a:lnTo>
                  <a:pt x="1422" y="400380"/>
                </a:lnTo>
                <a:lnTo>
                  <a:pt x="1422" y="768350"/>
                </a:lnTo>
                <a:lnTo>
                  <a:pt x="1394637" y="768350"/>
                </a:lnTo>
                <a:lnTo>
                  <a:pt x="1394637" y="400380"/>
                </a:lnTo>
                <a:close/>
                <a:moveTo>
                  <a:pt x="1396060" y="800709"/>
                </a:moveTo>
                <a:lnTo>
                  <a:pt x="2844" y="800709"/>
                </a:lnTo>
                <a:lnTo>
                  <a:pt x="2844" y="1168692"/>
                </a:lnTo>
                <a:lnTo>
                  <a:pt x="1396060" y="1168692"/>
                </a:lnTo>
                <a:lnTo>
                  <a:pt x="1396060" y="800709"/>
                </a:lnTo>
                <a:close/>
                <a:moveTo>
                  <a:pt x="1398905" y="1601419"/>
                </a:moveTo>
                <a:lnTo>
                  <a:pt x="5689" y="1601419"/>
                </a:lnTo>
                <a:lnTo>
                  <a:pt x="5689" y="1969414"/>
                </a:lnTo>
                <a:lnTo>
                  <a:pt x="1398905" y="1969414"/>
                </a:lnTo>
                <a:lnTo>
                  <a:pt x="1398905" y="16014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    </a:t>
            </a:r>
            <a:r>
              <a:rPr lang="ru-RU" sz="8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4</a:t>
            </a:r>
            <a:endParaRPr lang="ru-RU" sz="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8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		этаж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019" name="CustomShape 52"/>
          <p:cNvSpPr/>
          <p:nvPr/>
        </p:nvSpPr>
        <p:spPr>
          <a:xfrm>
            <a:off x="4338000" y="5045400"/>
            <a:ext cx="83016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20" name="CustomShape 53"/>
          <p:cNvSpPr/>
          <p:nvPr/>
        </p:nvSpPr>
        <p:spPr>
          <a:xfrm>
            <a:off x="4746960" y="5356800"/>
            <a:ext cx="84276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21" name="CustomShape 54"/>
          <p:cNvSpPr/>
          <p:nvPr/>
        </p:nvSpPr>
        <p:spPr>
          <a:xfrm>
            <a:off x="5544000" y="633600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224167" y="0"/>
                </a:moveTo>
                <a:lnTo>
                  <a:pt x="0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22" name="CustomShape 55"/>
          <p:cNvSpPr/>
          <p:nvPr/>
        </p:nvSpPr>
        <p:spPr>
          <a:xfrm>
            <a:off x="4312080" y="5474880"/>
            <a:ext cx="297360" cy="36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7840" y="0"/>
                </a:lnTo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23" name="CustomShape 56"/>
          <p:cNvSpPr/>
          <p:nvPr/>
        </p:nvSpPr>
        <p:spPr>
          <a:xfrm>
            <a:off x="4591440" y="5411520"/>
            <a:ext cx="108720" cy="126000"/>
          </a:xfrm>
          <a:custGeom>
            <a:avLst/>
            <a:gdLst/>
            <a:ahLst/>
            <a:cxnLst/>
            <a:rect l="l" t="t" r="r" b="b"/>
            <a:pathLst>
              <a:path w="109854" h="127000">
                <a:moveTo>
                  <a:pt x="0" y="0"/>
                </a:moveTo>
                <a:lnTo>
                  <a:pt x="0" y="126644"/>
                </a:lnTo>
                <a:lnTo>
                  <a:pt x="109664" y="63322"/>
                </a:lnTo>
                <a:lnTo>
                  <a:pt x="0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24" name="CustomShape 57"/>
          <p:cNvSpPr/>
          <p:nvPr/>
        </p:nvSpPr>
        <p:spPr>
          <a:xfrm>
            <a:off x="5290920" y="4901040"/>
            <a:ext cx="269280" cy="254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algn="ctr">
              <a:lnSpc>
                <a:spcPts val="38"/>
              </a:lnSpc>
              <a:spcBef>
                <a:spcPts val="99"/>
              </a:spcBef>
            </a:pPr>
            <a:r>
              <a:rPr lang="ru-RU" sz="800" b="1" strike="noStrike" spc="-12">
                <a:solidFill>
                  <a:srgbClr val="1D8DCD"/>
                </a:solidFill>
                <a:latin typeface="Open Sans"/>
                <a:ea typeface="DejaVu Sans"/>
              </a:rPr>
              <a:t>5</a:t>
            </a:r>
            <a:endParaRPr lang="ru-RU" sz="800" b="0" strike="noStrike" spc="-1">
              <a:latin typeface="Arial"/>
            </a:endParaRPr>
          </a:p>
          <a:p>
            <a:pPr algn="ctr">
              <a:lnSpc>
                <a:spcPts val="38"/>
              </a:lnSpc>
            </a:pPr>
            <a:r>
              <a:rPr lang="ru-RU" sz="8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этаж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025" name="CustomShape 58"/>
          <p:cNvSpPr/>
          <p:nvPr/>
        </p:nvSpPr>
        <p:spPr>
          <a:xfrm>
            <a:off x="8136000" y="1800000"/>
            <a:ext cx="2512800" cy="4647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200" b="0" strike="noStrike" spc="12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табличках-указателях </a:t>
            </a:r>
            <a:r>
              <a:rPr lang="ru-RU" sz="12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6">
                <a:solidFill>
                  <a:srgbClr val="610506"/>
                </a:solidFill>
                <a:latin typeface="Arial Unicode MS"/>
                <a:ea typeface="DejaVu Sans"/>
              </a:rPr>
              <a:t>помимо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основной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информации </a:t>
            </a:r>
            <a:r>
              <a:rPr lang="ru-RU" sz="12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допустимо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указание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этажа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17">
                <a:solidFill>
                  <a:srgbClr val="610506"/>
                </a:solidFill>
                <a:latin typeface="Arial Unicode MS"/>
                <a:ea typeface="DejaVu Sans"/>
              </a:rPr>
              <a:t>или </a:t>
            </a:r>
            <a:r>
              <a:rPr lang="ru-RU" sz="1200" b="0" strike="noStrike" spc="-307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элементов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610506"/>
                </a:solidFill>
                <a:latin typeface="Arial Unicode MS"/>
                <a:ea typeface="DejaVu Sans"/>
              </a:rPr>
              <a:t>навигации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Если</a:t>
            </a:r>
            <a:r>
              <a:rPr lang="ru-RU" sz="12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табличка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устанавливает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ся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8">
                <a:solidFill>
                  <a:srgbClr val="610506"/>
                </a:solidFill>
                <a:latin typeface="Arial Unicode MS"/>
                <a:ea typeface="DejaVu Sans"/>
              </a:rPr>
              <a:t>перед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8">
                <a:solidFill>
                  <a:srgbClr val="610506"/>
                </a:solidFill>
                <a:latin typeface="Arial Unicode MS"/>
                <a:ea typeface="DejaVu Sans"/>
              </a:rPr>
              <a:t>аркой,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то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используется</a:t>
            </a:r>
            <a:r>
              <a:rPr lang="ru-RU" sz="12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элемент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навигации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8">
                <a:solidFill>
                  <a:srgbClr val="610506"/>
                </a:solidFill>
                <a:latin typeface="Arial Unicode MS"/>
                <a:ea typeface="DejaVu Sans"/>
              </a:rPr>
              <a:t>сверху, </a:t>
            </a:r>
            <a:r>
              <a:rPr lang="ru-RU" sz="1200" b="0" strike="noStrike" spc="24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28">
                <a:solidFill>
                  <a:srgbClr val="610506"/>
                </a:solidFill>
                <a:latin typeface="Arial Unicode MS"/>
                <a:ea typeface="DejaVu Sans"/>
              </a:rPr>
              <a:t>как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4">
                <a:solidFill>
                  <a:srgbClr val="610506"/>
                </a:solidFill>
                <a:latin typeface="Arial Unicode MS"/>
                <a:ea typeface="DejaVu Sans"/>
              </a:rPr>
              <a:t>это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указано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примере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"/>
              </a:spcBef>
            </a:pPr>
            <a:r>
              <a:rPr lang="ru-RU" sz="12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Если</a:t>
            </a:r>
            <a:r>
              <a:rPr lang="ru-RU" sz="12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табличка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устанавливает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ся </a:t>
            </a:r>
            <a:r>
              <a:rPr lang="ru-RU" sz="1200" b="0" strike="noStrike" spc="38">
                <a:solidFill>
                  <a:srgbClr val="610506"/>
                </a:solidFill>
                <a:latin typeface="Arial Unicode MS"/>
                <a:ea typeface="DejaVu Sans"/>
              </a:rPr>
              <a:t>перед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входом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в </a:t>
            </a:r>
            <a:r>
              <a:rPr lang="ru-RU" sz="1200" b="0" strike="noStrike" spc="32">
                <a:solidFill>
                  <a:srgbClr val="610506"/>
                </a:solidFill>
                <a:latin typeface="Arial Unicode MS"/>
                <a:ea typeface="DejaVu Sans"/>
              </a:rPr>
              <a:t>здание,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то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используется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указание</a:t>
            </a:r>
            <a:r>
              <a:rPr lang="ru-RU" sz="1200" b="0" strike="noStrike" spc="-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этажей </a:t>
            </a:r>
            <a:r>
              <a:rPr lang="ru-RU" sz="12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37">
                <a:solidFill>
                  <a:srgbClr val="610506"/>
                </a:solidFill>
                <a:latin typeface="Arial Unicode MS"/>
                <a:ea typeface="DejaVu Sans"/>
              </a:rPr>
              <a:t>и 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выравнивание </a:t>
            </a:r>
            <a:r>
              <a:rPr lang="ru-RU" sz="12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всех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элемен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тов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так,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28">
                <a:solidFill>
                  <a:srgbClr val="610506"/>
                </a:solidFill>
                <a:latin typeface="Arial Unicode MS"/>
                <a:ea typeface="DejaVu Sans"/>
              </a:rPr>
              <a:t>как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4">
                <a:solidFill>
                  <a:srgbClr val="610506"/>
                </a:solidFill>
                <a:latin typeface="Arial Unicode MS"/>
                <a:ea typeface="DejaVu Sans"/>
              </a:rPr>
              <a:t>это</a:t>
            </a:r>
            <a:r>
              <a:rPr lang="ru-RU" sz="1200" b="0" strike="noStrike" spc="-2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указано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на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72">
                <a:solidFill>
                  <a:srgbClr val="610506"/>
                </a:solidFill>
                <a:latin typeface="Arial Unicode MS"/>
                <a:ea typeface="DejaVu Sans"/>
              </a:rPr>
              <a:t>примере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440"/>
              </a:spcBef>
            </a:pPr>
            <a:r>
              <a:rPr lang="ru-RU" sz="1200" b="0" strike="noStrike" spc="38">
                <a:solidFill>
                  <a:srgbClr val="610506"/>
                </a:solidFill>
                <a:latin typeface="Arial Unicode MS"/>
                <a:ea typeface="DejaVu Sans"/>
              </a:rPr>
              <a:t>Запрещено</a:t>
            </a:r>
            <a:r>
              <a:rPr lang="ru-RU" sz="12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использовать</a:t>
            </a:r>
            <a:r>
              <a:rPr lang="ru-RU" sz="1200" b="0" strike="noStrike" spc="-4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610506"/>
                </a:solidFill>
                <a:latin typeface="Arial Unicode MS"/>
                <a:ea typeface="DejaVu Sans"/>
              </a:rPr>
              <a:t>смесь </a:t>
            </a:r>
            <a:r>
              <a:rPr lang="ru-RU" sz="1200" b="0" strike="noStrike" spc="-31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610506"/>
                </a:solidFill>
                <a:latin typeface="Arial Unicode MS"/>
                <a:ea typeface="DejaVu Sans"/>
              </a:rPr>
              <a:t>элементов </a:t>
            </a:r>
            <a:r>
              <a:rPr lang="ru-RU" sz="1200" b="0" strike="noStrike" spc="97">
                <a:solidFill>
                  <a:srgbClr val="610506"/>
                </a:solidFill>
                <a:latin typeface="Arial Unicode MS"/>
                <a:ea typeface="DejaVu Sans"/>
              </a:rPr>
              <a:t>навигации </a:t>
            </a:r>
            <a:r>
              <a:rPr lang="ru-RU" sz="1200" b="0" strike="noStrike" spc="137">
                <a:solidFill>
                  <a:srgbClr val="610506"/>
                </a:solidFill>
                <a:latin typeface="Arial Unicode MS"/>
                <a:ea typeface="DejaVu Sans"/>
              </a:rPr>
              <a:t>и </a:t>
            </a:r>
            <a:r>
              <a:rPr lang="ru-RU" sz="1200" b="0" strike="noStrike" spc="143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8">
                <a:solidFill>
                  <a:srgbClr val="610506"/>
                </a:solidFill>
                <a:latin typeface="Arial Unicode MS"/>
                <a:ea typeface="DejaVu Sans"/>
              </a:rPr>
              <a:t>этажей,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текст</a:t>
            </a:r>
            <a:r>
              <a:rPr lang="ru-RU" sz="1200" b="0" strike="noStrike" spc="-32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должен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быть </a:t>
            </a:r>
            <a:r>
              <a:rPr lang="ru-RU" sz="1200" b="0" strike="noStrike" spc="-307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610506"/>
                </a:solidFill>
                <a:latin typeface="Arial Unicode MS"/>
                <a:ea typeface="DejaVu Sans"/>
              </a:rPr>
              <a:t>выровнен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относительно </a:t>
            </a:r>
            <a:r>
              <a:rPr lang="ru-RU" sz="1200" b="0" strike="noStrike" spc="66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центра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2">
                <a:solidFill>
                  <a:srgbClr val="610506"/>
                </a:solidFill>
                <a:latin typeface="Arial Unicode MS"/>
                <a:ea typeface="DejaVu Sans"/>
              </a:rPr>
              <a:t>оси,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610506"/>
                </a:solidFill>
                <a:latin typeface="Arial Unicode MS"/>
                <a:ea typeface="DejaVu Sans"/>
              </a:rPr>
              <a:t>либо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610506"/>
                </a:solidFill>
                <a:latin typeface="Arial Unicode MS"/>
                <a:ea typeface="DejaVu Sans"/>
              </a:rPr>
              <a:t>по</a:t>
            </a:r>
            <a:r>
              <a:rPr lang="ru-RU" sz="1200" b="0" strike="noStrike" spc="-38">
                <a:solidFill>
                  <a:srgbClr val="610506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610506"/>
                </a:solidFill>
                <a:latin typeface="Arial Unicode MS"/>
                <a:ea typeface="DejaVu Sans"/>
              </a:rPr>
              <a:t>левому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89">
                <a:solidFill>
                  <a:srgbClr val="610506"/>
                </a:solidFill>
                <a:latin typeface="Arial Unicode MS"/>
                <a:ea typeface="DejaVu Sans"/>
              </a:rPr>
              <a:t>краю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26" name="CustomShape 59"/>
          <p:cNvSpPr/>
          <p:nvPr/>
        </p:nvSpPr>
        <p:spPr>
          <a:xfrm>
            <a:off x="4338000" y="5045400"/>
            <a:ext cx="83016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27" name="CustomShape 60"/>
          <p:cNvSpPr/>
          <p:nvPr/>
        </p:nvSpPr>
        <p:spPr>
          <a:xfrm>
            <a:off x="2520000" y="3960000"/>
            <a:ext cx="1943640" cy="434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0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Размещение таблички  у арки	у </a:t>
            </a:r>
            <a:r>
              <a:rPr lang="ru-RU" sz="10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входа </a:t>
            </a:r>
            <a:r>
              <a:rPr lang="ru-RU" sz="10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 здание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1028" name="CustomShape 61"/>
          <p:cNvSpPr/>
          <p:nvPr/>
        </p:nvSpPr>
        <p:spPr>
          <a:xfrm>
            <a:off x="4282920" y="5690160"/>
            <a:ext cx="1392480" cy="657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28440">
              <a:lnSpc>
                <a:spcPts val="104"/>
              </a:lnSpc>
            </a:pPr>
            <a:r>
              <a:rPr lang="ru-RU" sz="4200" b="1" strike="noStrike" spc="1140" baseline="-12000">
                <a:solidFill>
                  <a:srgbClr val="1D8DCD"/>
                </a:solidFill>
                <a:latin typeface="Arial"/>
                <a:ea typeface="DejaVu Sans"/>
              </a:rPr>
              <a:t>™</a:t>
            </a:r>
            <a:r>
              <a:rPr lang="ru-RU" sz="1200" b="1" strike="noStrike" spc="-1">
                <a:solidFill>
                  <a:srgbClr val="1D8DCD"/>
                </a:solidFill>
                <a:latin typeface="Open Sans"/>
                <a:ea typeface="DejaVu Sans"/>
              </a:rPr>
              <a:t>Компания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29" name="CustomShape 62"/>
          <p:cNvSpPr/>
          <p:nvPr/>
        </p:nvSpPr>
        <p:spPr>
          <a:xfrm>
            <a:off x="5544000" y="633600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89" h="269875">
                <a:moveTo>
                  <a:pt x="0" y="0"/>
                </a:moveTo>
                <a:lnTo>
                  <a:pt x="224167" y="269493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0" name="CustomShape 63"/>
          <p:cNvSpPr/>
          <p:nvPr/>
        </p:nvSpPr>
        <p:spPr>
          <a:xfrm>
            <a:off x="5675400" y="6805761"/>
            <a:ext cx="4476240" cy="57606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 smtClean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 smtClean="0">
                <a:solidFill>
                  <a:srgbClr val="FFF450"/>
                </a:solidFill>
                <a:latin typeface="Roboto"/>
                <a:ea typeface="DejaVu Sans"/>
              </a:rPr>
              <a:t>д 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муниципальный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22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031" name="Line 64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2" name="Line 65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4" name="CustomShape 2"/>
          <p:cNvSpPr/>
          <p:nvPr/>
        </p:nvSpPr>
        <p:spPr>
          <a:xfrm>
            <a:off x="0" y="678960"/>
            <a:ext cx="6663240" cy="566640"/>
          </a:xfrm>
          <a:custGeom>
            <a:avLst/>
            <a:gdLst/>
            <a:ahLst/>
            <a:cxnLst/>
            <a:rect l="l" t="t" r="r" b="b"/>
            <a:pathLst>
              <a:path w="6664325" h="567690">
                <a:moveTo>
                  <a:pt x="6664210" y="0"/>
                </a:moveTo>
                <a:lnTo>
                  <a:pt x="0" y="0"/>
                </a:lnTo>
                <a:lnTo>
                  <a:pt x="0" y="567270"/>
                </a:lnTo>
                <a:lnTo>
                  <a:pt x="6563982" y="567270"/>
                </a:lnTo>
                <a:lnTo>
                  <a:pt x="6055283" y="277787"/>
                </a:lnTo>
                <a:lnTo>
                  <a:pt x="6664210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5" name="CustomShape 3"/>
          <p:cNvSpPr/>
          <p:nvPr/>
        </p:nvSpPr>
        <p:spPr>
          <a:xfrm>
            <a:off x="599760" y="726120"/>
            <a:ext cx="5121360" cy="378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4">
                <a:solidFill>
                  <a:srgbClr val="FFFFFF"/>
                </a:solidFill>
                <a:latin typeface="Open Sans"/>
                <a:ea typeface="DejaVu Sans"/>
              </a:rPr>
              <a:t>Рекомендации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по </a:t>
            </a:r>
            <a:r>
              <a:rPr lang="ru-RU" sz="2400" b="1" strike="noStrike" spc="-4">
                <a:solidFill>
                  <a:srgbClr val="FFFFFF"/>
                </a:solidFill>
                <a:latin typeface="Open Sans"/>
                <a:ea typeface="DejaVu Sans"/>
              </a:rPr>
              <a:t>типографий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036" name="CustomShape 4"/>
          <p:cNvSpPr/>
          <p:nvPr/>
        </p:nvSpPr>
        <p:spPr>
          <a:xfrm>
            <a:off x="852840" y="1733400"/>
            <a:ext cx="1463400" cy="16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0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Шрифты</a:t>
            </a:r>
            <a:r>
              <a:rPr lang="ru-RU" sz="1000" b="1" strike="noStrike" spc="-26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с</a:t>
            </a:r>
            <a:r>
              <a:rPr lang="ru-RU" sz="10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засечками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1037" name="CustomShape 5"/>
          <p:cNvSpPr/>
          <p:nvPr/>
        </p:nvSpPr>
        <p:spPr>
          <a:xfrm>
            <a:off x="1230840" y="1648800"/>
            <a:ext cx="1007280" cy="153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0000" b="1" strike="noStrike" spc="-32">
                <a:solidFill>
                  <a:srgbClr val="610506"/>
                </a:solidFill>
                <a:latin typeface="Book Antiqua"/>
                <a:ea typeface="DejaVu Sans"/>
              </a:rPr>
              <a:t>А</a:t>
            </a:r>
            <a:endParaRPr lang="ru-RU" sz="10000" b="0" strike="noStrike" spc="-1">
              <a:latin typeface="Arial"/>
            </a:endParaRPr>
          </a:p>
        </p:txBody>
      </p:sp>
      <p:sp>
        <p:nvSpPr>
          <p:cNvPr id="1038" name="CustomShape 6"/>
          <p:cNvSpPr/>
          <p:nvPr/>
        </p:nvSpPr>
        <p:spPr>
          <a:xfrm>
            <a:off x="2144160" y="2889000"/>
            <a:ext cx="30600" cy="30600"/>
          </a:xfrm>
          <a:custGeom>
            <a:avLst/>
            <a:gdLst/>
            <a:ahLst/>
            <a:cxnLst/>
            <a:rect l="l" t="t" r="r" b="b"/>
            <a:pathLst>
              <a:path w="31750" h="31750">
                <a:moveTo>
                  <a:pt x="24638" y="0"/>
                </a:moveTo>
                <a:lnTo>
                  <a:pt x="7112" y="0"/>
                </a:lnTo>
                <a:lnTo>
                  <a:pt x="0" y="7112"/>
                </a:lnTo>
                <a:lnTo>
                  <a:pt x="0" y="24638"/>
                </a:lnTo>
                <a:lnTo>
                  <a:pt x="7112" y="31750"/>
                </a:lnTo>
                <a:lnTo>
                  <a:pt x="24638" y="31750"/>
                </a:lnTo>
                <a:lnTo>
                  <a:pt x="31750" y="24638"/>
                </a:lnTo>
                <a:lnTo>
                  <a:pt x="31750" y="15875"/>
                </a:lnTo>
                <a:lnTo>
                  <a:pt x="31750" y="7112"/>
                </a:lnTo>
                <a:lnTo>
                  <a:pt x="246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9" name="CustomShape 7"/>
          <p:cNvSpPr/>
          <p:nvPr/>
        </p:nvSpPr>
        <p:spPr>
          <a:xfrm>
            <a:off x="2160000" y="2597040"/>
            <a:ext cx="519480" cy="306720"/>
          </a:xfrm>
          <a:custGeom>
            <a:avLst/>
            <a:gdLst/>
            <a:ahLst/>
            <a:cxnLst/>
            <a:rect l="l" t="t" r="r" b="b"/>
            <a:pathLst>
              <a:path w="520700" h="307975">
                <a:moveTo>
                  <a:pt x="0" y="307975"/>
                </a:moveTo>
                <a:lnTo>
                  <a:pt x="245795" y="0"/>
                </a:lnTo>
                <a:lnTo>
                  <a:pt x="520700" y="0"/>
                </a:lnTo>
              </a:path>
            </a:pathLst>
          </a:custGeom>
          <a:noFill/>
          <a:ln w="126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0" name="CustomShape 8"/>
          <p:cNvSpPr/>
          <p:nvPr/>
        </p:nvSpPr>
        <p:spPr>
          <a:xfrm>
            <a:off x="2682360" y="2261880"/>
            <a:ext cx="669600" cy="669600"/>
          </a:xfrm>
          <a:custGeom>
            <a:avLst/>
            <a:gdLst/>
            <a:ahLst/>
            <a:cxnLst/>
            <a:rect l="l" t="t" r="r" b="b"/>
            <a:pathLst>
              <a:path w="670560" h="670560">
                <a:moveTo>
                  <a:pt x="670090" y="335051"/>
                </a:moveTo>
                <a:lnTo>
                  <a:pt x="666457" y="384561"/>
                </a:lnTo>
                <a:lnTo>
                  <a:pt x="655905" y="431816"/>
                </a:lnTo>
                <a:lnTo>
                  <a:pt x="638951" y="476298"/>
                </a:lnTo>
                <a:lnTo>
                  <a:pt x="616113" y="517488"/>
                </a:lnTo>
                <a:lnTo>
                  <a:pt x="587911" y="554867"/>
                </a:lnTo>
                <a:lnTo>
                  <a:pt x="554862" y="587918"/>
                </a:lnTo>
                <a:lnTo>
                  <a:pt x="517484" y="616122"/>
                </a:lnTo>
                <a:lnTo>
                  <a:pt x="476296" y="638961"/>
                </a:lnTo>
                <a:lnTo>
                  <a:pt x="431815" y="655916"/>
                </a:lnTo>
                <a:lnTo>
                  <a:pt x="384561" y="666469"/>
                </a:lnTo>
                <a:lnTo>
                  <a:pt x="335051" y="670102"/>
                </a:lnTo>
                <a:lnTo>
                  <a:pt x="285541" y="666469"/>
                </a:lnTo>
                <a:lnTo>
                  <a:pt x="238285" y="655916"/>
                </a:lnTo>
                <a:lnTo>
                  <a:pt x="193804" y="638961"/>
                </a:lnTo>
                <a:lnTo>
                  <a:pt x="152614" y="616122"/>
                </a:lnTo>
                <a:lnTo>
                  <a:pt x="115235" y="587918"/>
                </a:lnTo>
                <a:lnTo>
                  <a:pt x="82184" y="554867"/>
                </a:lnTo>
                <a:lnTo>
                  <a:pt x="53980" y="517488"/>
                </a:lnTo>
                <a:lnTo>
                  <a:pt x="31141" y="476298"/>
                </a:lnTo>
                <a:lnTo>
                  <a:pt x="14186" y="431816"/>
                </a:lnTo>
                <a:lnTo>
                  <a:pt x="3632" y="384561"/>
                </a:lnTo>
                <a:lnTo>
                  <a:pt x="0" y="335051"/>
                </a:lnTo>
                <a:lnTo>
                  <a:pt x="3632" y="285541"/>
                </a:lnTo>
                <a:lnTo>
                  <a:pt x="14186" y="238285"/>
                </a:lnTo>
                <a:lnTo>
                  <a:pt x="31141" y="193804"/>
                </a:lnTo>
                <a:lnTo>
                  <a:pt x="53980" y="152614"/>
                </a:lnTo>
                <a:lnTo>
                  <a:pt x="82184" y="115235"/>
                </a:lnTo>
                <a:lnTo>
                  <a:pt x="115235" y="82184"/>
                </a:lnTo>
                <a:lnTo>
                  <a:pt x="152614" y="53980"/>
                </a:lnTo>
                <a:lnTo>
                  <a:pt x="193804" y="31141"/>
                </a:lnTo>
                <a:lnTo>
                  <a:pt x="238285" y="14186"/>
                </a:lnTo>
                <a:lnTo>
                  <a:pt x="285541" y="3632"/>
                </a:lnTo>
                <a:lnTo>
                  <a:pt x="335051" y="0"/>
                </a:lnTo>
                <a:lnTo>
                  <a:pt x="384561" y="3632"/>
                </a:lnTo>
                <a:lnTo>
                  <a:pt x="431815" y="14186"/>
                </a:lnTo>
                <a:lnTo>
                  <a:pt x="476296" y="31141"/>
                </a:lnTo>
                <a:lnTo>
                  <a:pt x="517484" y="53980"/>
                </a:lnTo>
                <a:lnTo>
                  <a:pt x="554862" y="82184"/>
                </a:lnTo>
                <a:lnTo>
                  <a:pt x="587911" y="115235"/>
                </a:lnTo>
                <a:lnTo>
                  <a:pt x="616113" y="152614"/>
                </a:lnTo>
                <a:lnTo>
                  <a:pt x="638951" y="193804"/>
                </a:lnTo>
                <a:lnTo>
                  <a:pt x="655905" y="238285"/>
                </a:lnTo>
                <a:lnTo>
                  <a:pt x="666457" y="285541"/>
                </a:lnTo>
                <a:lnTo>
                  <a:pt x="670090" y="335051"/>
                </a:lnTo>
                <a:close/>
              </a:path>
            </a:pathLst>
          </a:custGeom>
          <a:noFill/>
          <a:ln w="126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1" name="CustomShape 9"/>
          <p:cNvSpPr/>
          <p:nvPr/>
        </p:nvSpPr>
        <p:spPr>
          <a:xfrm>
            <a:off x="8514360" y="2266560"/>
            <a:ext cx="669600" cy="669600"/>
          </a:xfrm>
          <a:custGeom>
            <a:avLst/>
            <a:gdLst/>
            <a:ahLst/>
            <a:cxnLst/>
            <a:rect l="l" t="t" r="r" b="b"/>
            <a:pathLst>
              <a:path w="670559" h="670560">
                <a:moveTo>
                  <a:pt x="670090" y="335051"/>
                </a:moveTo>
                <a:lnTo>
                  <a:pt x="666457" y="384558"/>
                </a:lnTo>
                <a:lnTo>
                  <a:pt x="655905" y="431811"/>
                </a:lnTo>
                <a:lnTo>
                  <a:pt x="638951" y="476290"/>
                </a:lnTo>
                <a:lnTo>
                  <a:pt x="616113" y="517478"/>
                </a:lnTo>
                <a:lnTo>
                  <a:pt x="587911" y="554857"/>
                </a:lnTo>
                <a:lnTo>
                  <a:pt x="554862" y="587907"/>
                </a:lnTo>
                <a:lnTo>
                  <a:pt x="517484" y="616110"/>
                </a:lnTo>
                <a:lnTo>
                  <a:pt x="476296" y="638949"/>
                </a:lnTo>
                <a:lnTo>
                  <a:pt x="431815" y="655904"/>
                </a:lnTo>
                <a:lnTo>
                  <a:pt x="384561" y="666457"/>
                </a:lnTo>
                <a:lnTo>
                  <a:pt x="335051" y="670090"/>
                </a:lnTo>
                <a:lnTo>
                  <a:pt x="285541" y="666457"/>
                </a:lnTo>
                <a:lnTo>
                  <a:pt x="238285" y="655904"/>
                </a:lnTo>
                <a:lnTo>
                  <a:pt x="193804" y="638949"/>
                </a:lnTo>
                <a:lnTo>
                  <a:pt x="152614" y="616110"/>
                </a:lnTo>
                <a:lnTo>
                  <a:pt x="115235" y="587907"/>
                </a:lnTo>
                <a:lnTo>
                  <a:pt x="82184" y="554857"/>
                </a:lnTo>
                <a:lnTo>
                  <a:pt x="53980" y="517478"/>
                </a:lnTo>
                <a:lnTo>
                  <a:pt x="31141" y="476290"/>
                </a:lnTo>
                <a:lnTo>
                  <a:pt x="14186" y="431811"/>
                </a:lnTo>
                <a:lnTo>
                  <a:pt x="3632" y="384558"/>
                </a:lnTo>
                <a:lnTo>
                  <a:pt x="0" y="335051"/>
                </a:lnTo>
                <a:lnTo>
                  <a:pt x="3632" y="285541"/>
                </a:lnTo>
                <a:lnTo>
                  <a:pt x="14186" y="238285"/>
                </a:lnTo>
                <a:lnTo>
                  <a:pt x="31141" y="193804"/>
                </a:lnTo>
                <a:lnTo>
                  <a:pt x="53980" y="152614"/>
                </a:lnTo>
                <a:lnTo>
                  <a:pt x="82184" y="115235"/>
                </a:lnTo>
                <a:lnTo>
                  <a:pt x="115235" y="82184"/>
                </a:lnTo>
                <a:lnTo>
                  <a:pt x="152614" y="53980"/>
                </a:lnTo>
                <a:lnTo>
                  <a:pt x="193804" y="31141"/>
                </a:lnTo>
                <a:lnTo>
                  <a:pt x="238285" y="14186"/>
                </a:lnTo>
                <a:lnTo>
                  <a:pt x="285541" y="3632"/>
                </a:lnTo>
                <a:lnTo>
                  <a:pt x="335051" y="0"/>
                </a:lnTo>
                <a:lnTo>
                  <a:pt x="384561" y="3632"/>
                </a:lnTo>
                <a:lnTo>
                  <a:pt x="431815" y="14186"/>
                </a:lnTo>
                <a:lnTo>
                  <a:pt x="476296" y="31141"/>
                </a:lnTo>
                <a:lnTo>
                  <a:pt x="517484" y="53980"/>
                </a:lnTo>
                <a:lnTo>
                  <a:pt x="554862" y="82184"/>
                </a:lnTo>
                <a:lnTo>
                  <a:pt x="587911" y="115235"/>
                </a:lnTo>
                <a:lnTo>
                  <a:pt x="616113" y="152614"/>
                </a:lnTo>
                <a:lnTo>
                  <a:pt x="638951" y="193804"/>
                </a:lnTo>
                <a:lnTo>
                  <a:pt x="655905" y="238285"/>
                </a:lnTo>
                <a:lnTo>
                  <a:pt x="666457" y="285541"/>
                </a:lnTo>
                <a:lnTo>
                  <a:pt x="670090" y="335051"/>
                </a:lnTo>
                <a:close/>
              </a:path>
            </a:pathLst>
          </a:custGeom>
          <a:noFill/>
          <a:ln w="126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2" name="CustomShape 10"/>
          <p:cNvSpPr/>
          <p:nvPr/>
        </p:nvSpPr>
        <p:spPr>
          <a:xfrm>
            <a:off x="7977960" y="2854080"/>
            <a:ext cx="30600" cy="30600"/>
          </a:xfrm>
          <a:custGeom>
            <a:avLst/>
            <a:gdLst/>
            <a:ahLst/>
            <a:cxnLst/>
            <a:rect l="l" t="t" r="r" b="b"/>
            <a:pathLst>
              <a:path w="31750" h="31750">
                <a:moveTo>
                  <a:pt x="24638" y="0"/>
                </a:moveTo>
                <a:lnTo>
                  <a:pt x="7112" y="0"/>
                </a:lnTo>
                <a:lnTo>
                  <a:pt x="0" y="7112"/>
                </a:lnTo>
                <a:lnTo>
                  <a:pt x="0" y="24638"/>
                </a:lnTo>
                <a:lnTo>
                  <a:pt x="7112" y="31750"/>
                </a:lnTo>
                <a:lnTo>
                  <a:pt x="24638" y="31750"/>
                </a:lnTo>
                <a:lnTo>
                  <a:pt x="31750" y="24638"/>
                </a:lnTo>
                <a:lnTo>
                  <a:pt x="31750" y="15875"/>
                </a:lnTo>
                <a:lnTo>
                  <a:pt x="31750" y="7112"/>
                </a:lnTo>
                <a:lnTo>
                  <a:pt x="246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3" name="CustomShape 11"/>
          <p:cNvSpPr/>
          <p:nvPr/>
        </p:nvSpPr>
        <p:spPr>
          <a:xfrm>
            <a:off x="7993800" y="2562120"/>
            <a:ext cx="519480" cy="306720"/>
          </a:xfrm>
          <a:custGeom>
            <a:avLst/>
            <a:gdLst/>
            <a:ahLst/>
            <a:cxnLst/>
            <a:rect l="l" t="t" r="r" b="b"/>
            <a:pathLst>
              <a:path w="520700" h="307975">
                <a:moveTo>
                  <a:pt x="0" y="307975"/>
                </a:moveTo>
                <a:lnTo>
                  <a:pt x="245795" y="0"/>
                </a:lnTo>
                <a:lnTo>
                  <a:pt x="520700" y="0"/>
                </a:lnTo>
              </a:path>
            </a:pathLst>
          </a:custGeom>
          <a:noFill/>
          <a:ln w="126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4" name="CustomShape 12"/>
          <p:cNvSpPr/>
          <p:nvPr/>
        </p:nvSpPr>
        <p:spPr>
          <a:xfrm>
            <a:off x="839160" y="3138840"/>
            <a:ext cx="2298960" cy="115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5040" rIns="0" bIns="0"/>
          <a:lstStyle/>
          <a:p>
            <a:pPr marL="12600" indent="1800">
              <a:lnSpc>
                <a:spcPct val="102000"/>
              </a:lnSpc>
              <a:spcBef>
                <a:spcPts val="40"/>
              </a:spcBef>
            </a:pPr>
            <a:r>
              <a:rPr lang="ru-RU" sz="1800" b="1" strike="noStrike" spc="-4">
                <a:solidFill>
                  <a:srgbClr val="610506"/>
                </a:solidFill>
                <a:latin typeface="Book Antiqua"/>
                <a:ea typeface="DejaVu Sans"/>
              </a:rPr>
              <a:t>Book </a:t>
            </a:r>
            <a:r>
              <a:rPr lang="ru-RU" sz="1800" b="1" strike="noStrike" spc="-1">
                <a:solidFill>
                  <a:srgbClr val="610506"/>
                </a:solidFill>
                <a:latin typeface="Book Antiqua"/>
                <a:ea typeface="DejaVu Sans"/>
              </a:rPr>
              <a:t>Antiqua  </a:t>
            </a:r>
            <a:r>
              <a:rPr lang="ru-RU" sz="1800" b="1" strike="noStrike" spc="-7">
                <a:solidFill>
                  <a:srgbClr val="610506"/>
                </a:solidFill>
                <a:latin typeface="Bookman Old Style"/>
                <a:ea typeface="DejaVu Sans"/>
              </a:rPr>
              <a:t>Bookman </a:t>
            </a:r>
            <a:r>
              <a:rPr lang="ru-RU" sz="1800" b="1" strike="noStrike" spc="-4">
                <a:solidFill>
                  <a:srgbClr val="610506"/>
                </a:solidFill>
                <a:latin typeface="Bookman Old Style"/>
                <a:ea typeface="DejaVu Sans"/>
              </a:rPr>
              <a:t>Old Style </a:t>
            </a:r>
            <a:r>
              <a:rPr lang="ru-RU" sz="1800" b="1" strike="noStrike" spc="-4">
                <a:solidFill>
                  <a:srgbClr val="610506"/>
                </a:solidFill>
                <a:latin typeface="Georgia"/>
                <a:ea typeface="DejaVu Sans"/>
              </a:rPr>
              <a:t>Georgia</a:t>
            </a:r>
            <a:endParaRPr lang="ru-RU" sz="1800" b="0" strike="noStrike" spc="-1">
              <a:latin typeface="Arial"/>
            </a:endParaRPr>
          </a:p>
          <a:p>
            <a:pPr marL="25920" indent="1800">
              <a:lnSpc>
                <a:spcPct val="100000"/>
              </a:lnSpc>
              <a:spcBef>
                <a:spcPts val="329"/>
              </a:spcBef>
            </a:pPr>
            <a:r>
              <a:rPr lang="ru-RU" sz="1800" b="0" strike="noStrike" spc="18">
                <a:solidFill>
                  <a:srgbClr val="610506"/>
                </a:solidFill>
                <a:latin typeface="Palatino Linotype"/>
                <a:ea typeface="DejaVu Sans"/>
              </a:rPr>
              <a:t>Roboto</a:t>
            </a:r>
            <a:r>
              <a:rPr lang="ru-RU" sz="1800" b="0" strike="noStrike" spc="-12">
                <a:solidFill>
                  <a:srgbClr val="610506"/>
                </a:solidFill>
                <a:latin typeface="Palatino Linotype"/>
                <a:ea typeface="DejaVu Sans"/>
              </a:rPr>
              <a:t> </a:t>
            </a:r>
            <a:r>
              <a:rPr lang="ru-RU" sz="1800" b="0" strike="noStrike" spc="66">
                <a:solidFill>
                  <a:srgbClr val="610506"/>
                </a:solidFill>
                <a:latin typeface="Palatino Linotype"/>
                <a:ea typeface="DejaVu Sans"/>
              </a:rPr>
              <a:t>Slab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045" name="CustomShape 13"/>
          <p:cNvSpPr/>
          <p:nvPr/>
        </p:nvSpPr>
        <p:spPr>
          <a:xfrm>
            <a:off x="7043400" y="1379520"/>
            <a:ext cx="2787120" cy="51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63360" rIns="0" bIns="0"/>
          <a:lstStyle/>
          <a:p>
            <a:pPr marL="12600">
              <a:lnSpc>
                <a:spcPct val="100000"/>
              </a:lnSpc>
              <a:spcBef>
                <a:spcPts val="4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Акцидентные</a:t>
            </a:r>
            <a:r>
              <a:rPr lang="ru-RU" sz="1800" b="1" strike="noStrike" spc="-5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шрифты</a:t>
            </a:r>
            <a:endParaRPr lang="ru-RU" sz="1800" b="0" strike="noStrike" spc="-1">
              <a:latin typeface="Arial"/>
            </a:endParaRPr>
          </a:p>
          <a:p>
            <a:pPr marL="18360">
              <a:lnSpc>
                <a:spcPct val="100000"/>
              </a:lnSpc>
              <a:spcBef>
                <a:spcPts val="224"/>
              </a:spcBef>
            </a:pPr>
            <a:r>
              <a:rPr lang="ru-RU" sz="10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Шрифты</a:t>
            </a:r>
            <a:r>
              <a:rPr lang="ru-RU" sz="10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для</a:t>
            </a:r>
            <a:r>
              <a:rPr lang="ru-RU" sz="10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декорирования</a:t>
            </a:r>
            <a:endParaRPr lang="ru-RU" sz="1000" b="0" strike="noStrike" spc="-1">
              <a:latin typeface="Arial"/>
            </a:endParaRPr>
          </a:p>
        </p:txBody>
      </p:sp>
      <p:sp>
        <p:nvSpPr>
          <p:cNvPr id="1046" name="CustomShape 14"/>
          <p:cNvSpPr/>
          <p:nvPr/>
        </p:nvSpPr>
        <p:spPr>
          <a:xfrm>
            <a:off x="7284600" y="3937320"/>
            <a:ext cx="1942560" cy="74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610506"/>
                </a:solidFill>
                <a:latin typeface="Segoe Script"/>
                <a:ea typeface="DejaVu Sans"/>
              </a:rPr>
              <a:t>Segoe</a:t>
            </a:r>
            <a:r>
              <a:rPr lang="ru-RU" sz="2400" b="1" strike="noStrike" spc="-83">
                <a:solidFill>
                  <a:srgbClr val="610506"/>
                </a:solidFill>
                <a:latin typeface="Segoe Script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610506"/>
                </a:solidFill>
                <a:latin typeface="Segoe Script"/>
                <a:ea typeface="DejaVu Sans"/>
              </a:rPr>
              <a:t>Script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047" name="CustomShape 15"/>
          <p:cNvSpPr/>
          <p:nvPr/>
        </p:nvSpPr>
        <p:spPr>
          <a:xfrm>
            <a:off x="7246440" y="3656880"/>
            <a:ext cx="2185200" cy="74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0" i="1" strike="noStrike" spc="-262">
                <a:solidFill>
                  <a:srgbClr val="610506"/>
                </a:solidFill>
                <a:latin typeface="Garamond"/>
                <a:ea typeface="DejaVu Sans"/>
              </a:rPr>
              <a:t>Han</a:t>
            </a:r>
            <a:r>
              <a:rPr lang="ru-RU" sz="2400" b="0" i="1" strike="noStrike" spc="-233">
                <a:solidFill>
                  <a:srgbClr val="610506"/>
                </a:solidFill>
                <a:latin typeface="Garamond"/>
                <a:ea typeface="DejaVu Sans"/>
              </a:rPr>
              <a:t>d</a:t>
            </a:r>
            <a:r>
              <a:rPr lang="ru-RU" sz="2400" b="0" i="1" strike="noStrike" spc="-103">
                <a:solidFill>
                  <a:srgbClr val="610506"/>
                </a:solidFill>
                <a:latin typeface="Garamond"/>
                <a:ea typeface="DejaVu Sans"/>
              </a:rPr>
              <a:t>elson</a:t>
            </a:r>
            <a:r>
              <a:rPr lang="ru-RU" sz="2400" b="0" i="1" strike="noStrike" spc="-77">
                <a:solidFill>
                  <a:srgbClr val="610506"/>
                </a:solidFill>
                <a:latin typeface="Garamond"/>
                <a:ea typeface="DejaVu Sans"/>
              </a:rPr>
              <a:t> </a:t>
            </a:r>
            <a:r>
              <a:rPr lang="ru-RU" sz="2400" b="0" i="1" strike="noStrike" spc="-352">
                <a:solidFill>
                  <a:srgbClr val="610506"/>
                </a:solidFill>
                <a:latin typeface="Garamond"/>
                <a:ea typeface="DejaVu Sans"/>
              </a:rPr>
              <a:t>O</a:t>
            </a:r>
            <a:r>
              <a:rPr lang="ru-RU" sz="2400" b="0" i="1" strike="noStrike" spc="-256">
                <a:solidFill>
                  <a:srgbClr val="610506"/>
                </a:solidFill>
                <a:latin typeface="Garamond"/>
                <a:ea typeface="DejaVu Sans"/>
              </a:rPr>
              <a:t>n</a:t>
            </a:r>
            <a:r>
              <a:rPr lang="ru-RU" sz="2400" b="0" i="1" strike="noStrike" spc="-236">
                <a:solidFill>
                  <a:srgbClr val="610506"/>
                </a:solidFill>
                <a:latin typeface="Garamond"/>
                <a:ea typeface="DejaVu Sans"/>
              </a:rPr>
              <a:t>eC</a:t>
            </a:r>
            <a:r>
              <a:rPr lang="ru-RU" sz="2400" b="0" i="1" strike="noStrike" spc="-188">
                <a:solidFill>
                  <a:srgbClr val="610506"/>
                </a:solidFill>
                <a:latin typeface="Garamond"/>
                <a:ea typeface="DejaVu Sans"/>
              </a:rPr>
              <a:t>Y</a:t>
            </a:r>
            <a:r>
              <a:rPr lang="ru-RU" sz="2400" b="0" i="1" strike="noStrike" spc="-341">
                <a:solidFill>
                  <a:srgbClr val="610506"/>
                </a:solidFill>
                <a:latin typeface="Garamond"/>
                <a:ea typeface="DejaVu Sans"/>
              </a:rPr>
              <a:t>R</a:t>
            </a:r>
            <a:r>
              <a:rPr lang="ru-RU" sz="2400" b="0" i="1" strike="noStrike" spc="-77">
                <a:solidFill>
                  <a:srgbClr val="610506"/>
                </a:solidFill>
                <a:latin typeface="Garamond"/>
                <a:ea typeface="DejaVu Sans"/>
              </a:rPr>
              <a:t> 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048" name="CustomShape 16"/>
          <p:cNvSpPr/>
          <p:nvPr/>
        </p:nvSpPr>
        <p:spPr>
          <a:xfrm>
            <a:off x="7265160" y="1369440"/>
            <a:ext cx="1950480" cy="237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500400" rIns="0" bIns="0"/>
          <a:lstStyle/>
          <a:p>
            <a:pPr marL="366480">
              <a:lnSpc>
                <a:spcPct val="100000"/>
              </a:lnSpc>
              <a:spcBef>
                <a:spcPts val="3940"/>
              </a:spcBef>
            </a:pPr>
            <a:endParaRPr lang="ru-RU" sz="1800" b="0" strike="noStrike" spc="-1">
              <a:latin typeface="Arial"/>
            </a:endParaRPr>
          </a:p>
          <a:p>
            <a:pPr marL="12600">
              <a:lnSpc>
                <a:spcPts val="89"/>
              </a:lnSpc>
              <a:spcBef>
                <a:spcPts val="918"/>
              </a:spcBef>
            </a:pPr>
            <a:endParaRPr lang="ru-RU" sz="1800" b="0" strike="noStrike" spc="-1">
              <a:latin typeface="Arial"/>
            </a:endParaRPr>
          </a:p>
          <a:p>
            <a:pPr marL="12600">
              <a:lnSpc>
                <a:spcPts val="121"/>
              </a:lnSpc>
            </a:pPr>
            <a:r>
              <a:rPr lang="ru-RU" sz="2400" b="1" strike="noStrike" spc="18">
                <a:solidFill>
                  <a:srgbClr val="610506"/>
                </a:solidFill>
                <a:latin typeface="CyrillicOld"/>
                <a:ea typeface="DejaVu Sans"/>
              </a:rPr>
              <a:t>CyrillicOld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1049" name="object 21"/>
          <p:cNvPicPr/>
          <p:nvPr/>
        </p:nvPicPr>
        <p:blipFill>
          <a:blip r:embed="rId2"/>
          <a:stretch/>
        </p:blipFill>
        <p:spPr>
          <a:xfrm>
            <a:off x="7320600" y="6192000"/>
            <a:ext cx="2471040" cy="722520"/>
          </a:xfrm>
          <a:prstGeom prst="rect">
            <a:avLst/>
          </a:prstGeom>
          <a:ln>
            <a:noFill/>
          </a:ln>
        </p:spPr>
      </p:pic>
      <p:sp>
        <p:nvSpPr>
          <p:cNvPr id="1050" name="CustomShape 17"/>
          <p:cNvSpPr/>
          <p:nvPr/>
        </p:nvSpPr>
        <p:spPr>
          <a:xfrm>
            <a:off x="4546800" y="1712160"/>
            <a:ext cx="896760" cy="153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0000" b="0" strike="noStrike" spc="-26">
                <a:solidFill>
                  <a:srgbClr val="610506"/>
                </a:solidFill>
                <a:latin typeface="Lucida Sans Unicode"/>
                <a:ea typeface="DejaVu Sans"/>
              </a:rPr>
              <a:t>А</a:t>
            </a:r>
            <a:endParaRPr lang="ru-RU" sz="10000" b="0" strike="noStrike" spc="-1">
              <a:latin typeface="Arial"/>
            </a:endParaRPr>
          </a:p>
        </p:txBody>
      </p:sp>
      <p:sp>
        <p:nvSpPr>
          <p:cNvPr id="1051" name="CustomShape 18"/>
          <p:cNvSpPr/>
          <p:nvPr/>
        </p:nvSpPr>
        <p:spPr>
          <a:xfrm>
            <a:off x="5331240" y="2894040"/>
            <a:ext cx="30600" cy="30600"/>
          </a:xfrm>
          <a:custGeom>
            <a:avLst/>
            <a:gdLst/>
            <a:ahLst/>
            <a:cxnLst/>
            <a:rect l="l" t="t" r="r" b="b"/>
            <a:pathLst>
              <a:path w="31750" h="31750">
                <a:moveTo>
                  <a:pt x="24638" y="0"/>
                </a:moveTo>
                <a:lnTo>
                  <a:pt x="7112" y="0"/>
                </a:lnTo>
                <a:lnTo>
                  <a:pt x="0" y="7112"/>
                </a:lnTo>
                <a:lnTo>
                  <a:pt x="0" y="24638"/>
                </a:lnTo>
                <a:lnTo>
                  <a:pt x="7112" y="31750"/>
                </a:lnTo>
                <a:lnTo>
                  <a:pt x="24638" y="31750"/>
                </a:lnTo>
                <a:lnTo>
                  <a:pt x="31750" y="24638"/>
                </a:lnTo>
                <a:lnTo>
                  <a:pt x="31750" y="15875"/>
                </a:lnTo>
                <a:lnTo>
                  <a:pt x="31750" y="7112"/>
                </a:lnTo>
                <a:lnTo>
                  <a:pt x="2463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52" name="CustomShape 19"/>
          <p:cNvSpPr/>
          <p:nvPr/>
        </p:nvSpPr>
        <p:spPr>
          <a:xfrm>
            <a:off x="5347080" y="2601720"/>
            <a:ext cx="519480" cy="306720"/>
          </a:xfrm>
          <a:custGeom>
            <a:avLst/>
            <a:gdLst/>
            <a:ahLst/>
            <a:cxnLst/>
            <a:rect l="l" t="t" r="r" b="b"/>
            <a:pathLst>
              <a:path w="520700" h="307975">
                <a:moveTo>
                  <a:pt x="0" y="307975"/>
                </a:moveTo>
                <a:lnTo>
                  <a:pt x="245795" y="0"/>
                </a:lnTo>
                <a:lnTo>
                  <a:pt x="520700" y="0"/>
                </a:lnTo>
              </a:path>
            </a:pathLst>
          </a:custGeom>
          <a:noFill/>
          <a:ln w="126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53" name="CustomShape 20"/>
          <p:cNvSpPr/>
          <p:nvPr/>
        </p:nvSpPr>
        <p:spPr>
          <a:xfrm>
            <a:off x="5860440" y="2266560"/>
            <a:ext cx="669600" cy="669600"/>
          </a:xfrm>
          <a:custGeom>
            <a:avLst/>
            <a:gdLst/>
            <a:ahLst/>
            <a:cxnLst/>
            <a:rect l="l" t="t" r="r" b="b"/>
            <a:pathLst>
              <a:path w="670559" h="670560">
                <a:moveTo>
                  <a:pt x="670090" y="335051"/>
                </a:moveTo>
                <a:lnTo>
                  <a:pt x="666457" y="384558"/>
                </a:lnTo>
                <a:lnTo>
                  <a:pt x="655905" y="431811"/>
                </a:lnTo>
                <a:lnTo>
                  <a:pt x="638951" y="476290"/>
                </a:lnTo>
                <a:lnTo>
                  <a:pt x="616113" y="517478"/>
                </a:lnTo>
                <a:lnTo>
                  <a:pt x="587911" y="554857"/>
                </a:lnTo>
                <a:lnTo>
                  <a:pt x="554862" y="587907"/>
                </a:lnTo>
                <a:lnTo>
                  <a:pt x="517484" y="616110"/>
                </a:lnTo>
                <a:lnTo>
                  <a:pt x="476296" y="638949"/>
                </a:lnTo>
                <a:lnTo>
                  <a:pt x="431815" y="655904"/>
                </a:lnTo>
                <a:lnTo>
                  <a:pt x="384561" y="666457"/>
                </a:lnTo>
                <a:lnTo>
                  <a:pt x="335051" y="670090"/>
                </a:lnTo>
                <a:lnTo>
                  <a:pt x="285541" y="666457"/>
                </a:lnTo>
                <a:lnTo>
                  <a:pt x="238285" y="655904"/>
                </a:lnTo>
                <a:lnTo>
                  <a:pt x="193804" y="638949"/>
                </a:lnTo>
                <a:lnTo>
                  <a:pt x="152614" y="616110"/>
                </a:lnTo>
                <a:lnTo>
                  <a:pt x="115235" y="587907"/>
                </a:lnTo>
                <a:lnTo>
                  <a:pt x="82184" y="554857"/>
                </a:lnTo>
                <a:lnTo>
                  <a:pt x="53980" y="517478"/>
                </a:lnTo>
                <a:lnTo>
                  <a:pt x="31141" y="476290"/>
                </a:lnTo>
                <a:lnTo>
                  <a:pt x="14186" y="431811"/>
                </a:lnTo>
                <a:lnTo>
                  <a:pt x="3632" y="384558"/>
                </a:lnTo>
                <a:lnTo>
                  <a:pt x="0" y="335051"/>
                </a:lnTo>
                <a:lnTo>
                  <a:pt x="3632" y="285541"/>
                </a:lnTo>
                <a:lnTo>
                  <a:pt x="14186" y="238285"/>
                </a:lnTo>
                <a:lnTo>
                  <a:pt x="31141" y="193804"/>
                </a:lnTo>
                <a:lnTo>
                  <a:pt x="53980" y="152614"/>
                </a:lnTo>
                <a:lnTo>
                  <a:pt x="82184" y="115235"/>
                </a:lnTo>
                <a:lnTo>
                  <a:pt x="115235" y="82184"/>
                </a:lnTo>
                <a:lnTo>
                  <a:pt x="152614" y="53980"/>
                </a:lnTo>
                <a:lnTo>
                  <a:pt x="193804" y="31141"/>
                </a:lnTo>
                <a:lnTo>
                  <a:pt x="238285" y="14186"/>
                </a:lnTo>
                <a:lnTo>
                  <a:pt x="285541" y="3632"/>
                </a:lnTo>
                <a:lnTo>
                  <a:pt x="335051" y="0"/>
                </a:lnTo>
                <a:lnTo>
                  <a:pt x="384561" y="3632"/>
                </a:lnTo>
                <a:lnTo>
                  <a:pt x="431815" y="14186"/>
                </a:lnTo>
                <a:lnTo>
                  <a:pt x="476296" y="31141"/>
                </a:lnTo>
                <a:lnTo>
                  <a:pt x="517484" y="53980"/>
                </a:lnTo>
                <a:lnTo>
                  <a:pt x="554862" y="82184"/>
                </a:lnTo>
                <a:lnTo>
                  <a:pt x="587911" y="115235"/>
                </a:lnTo>
                <a:lnTo>
                  <a:pt x="616113" y="152614"/>
                </a:lnTo>
                <a:lnTo>
                  <a:pt x="638951" y="193804"/>
                </a:lnTo>
                <a:lnTo>
                  <a:pt x="655905" y="238285"/>
                </a:lnTo>
                <a:lnTo>
                  <a:pt x="666457" y="285541"/>
                </a:lnTo>
                <a:lnTo>
                  <a:pt x="670090" y="335051"/>
                </a:lnTo>
                <a:close/>
              </a:path>
            </a:pathLst>
          </a:custGeom>
          <a:noFill/>
          <a:ln w="126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54" name="CustomShape 21"/>
          <p:cNvSpPr/>
          <p:nvPr/>
        </p:nvSpPr>
        <p:spPr>
          <a:xfrm>
            <a:off x="865080" y="1430640"/>
            <a:ext cx="577224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Антиквенные шрифты	</a:t>
            </a:r>
            <a:r>
              <a:rPr lang="ru-RU" sz="18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Гротескные</a:t>
            </a:r>
            <a:r>
              <a:rPr lang="ru-RU" sz="1800" b="1" strike="noStrike" spc="-26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шрифты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055" name="CustomShape 22"/>
          <p:cNvSpPr/>
          <p:nvPr/>
        </p:nvSpPr>
        <p:spPr>
          <a:xfrm>
            <a:off x="4126320" y="1720800"/>
            <a:ext cx="1422000" cy="16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0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Шрифты</a:t>
            </a:r>
            <a:r>
              <a:rPr lang="ru-RU" sz="10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без</a:t>
            </a:r>
            <a:r>
              <a:rPr lang="ru-RU" sz="10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0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засечек</a:t>
            </a:r>
            <a:endParaRPr lang="ru-RU" sz="1000" b="0" strike="noStrike" spc="-1">
              <a:latin typeface="Arial"/>
            </a:endParaRPr>
          </a:p>
        </p:txBody>
      </p:sp>
      <p:pic>
        <p:nvPicPr>
          <p:cNvPr id="1056" name="object 29"/>
          <p:cNvPicPr/>
          <p:nvPr/>
        </p:nvPicPr>
        <p:blipFill>
          <a:blip r:embed="rId3"/>
          <a:stretch/>
        </p:blipFill>
        <p:spPr>
          <a:xfrm>
            <a:off x="7320600" y="5112000"/>
            <a:ext cx="2471040" cy="722520"/>
          </a:xfrm>
          <a:prstGeom prst="rect">
            <a:avLst/>
          </a:prstGeom>
          <a:ln>
            <a:noFill/>
          </a:ln>
        </p:spPr>
      </p:pic>
      <p:pic>
        <p:nvPicPr>
          <p:cNvPr id="1057" name="object 30"/>
          <p:cNvPicPr/>
          <p:nvPr/>
        </p:nvPicPr>
        <p:blipFill>
          <a:blip r:embed="rId4"/>
          <a:stretch/>
        </p:blipFill>
        <p:spPr>
          <a:xfrm>
            <a:off x="979920" y="5181120"/>
            <a:ext cx="2475720" cy="722520"/>
          </a:xfrm>
          <a:prstGeom prst="rect">
            <a:avLst/>
          </a:prstGeom>
          <a:ln>
            <a:noFill/>
          </a:ln>
        </p:spPr>
      </p:pic>
      <p:pic>
        <p:nvPicPr>
          <p:cNvPr id="1058" name="object 31"/>
          <p:cNvPicPr/>
          <p:nvPr/>
        </p:nvPicPr>
        <p:blipFill>
          <a:blip r:embed="rId5"/>
          <a:stretch/>
        </p:blipFill>
        <p:spPr>
          <a:xfrm>
            <a:off x="936000" y="6120000"/>
            <a:ext cx="2471040" cy="722520"/>
          </a:xfrm>
          <a:prstGeom prst="rect">
            <a:avLst/>
          </a:prstGeom>
          <a:ln>
            <a:noFill/>
          </a:ln>
        </p:spPr>
      </p:pic>
      <p:sp>
        <p:nvSpPr>
          <p:cNvPr id="1059" name="CustomShape 23"/>
          <p:cNvSpPr/>
          <p:nvPr/>
        </p:nvSpPr>
        <p:spPr>
          <a:xfrm>
            <a:off x="4278600" y="3143160"/>
            <a:ext cx="120492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0" strike="noStrike" spc="-4">
                <a:solidFill>
                  <a:srgbClr val="610506"/>
                </a:solidFill>
                <a:latin typeface="Bahnschrift"/>
                <a:ea typeface="DejaVu Sans"/>
              </a:rPr>
              <a:t>Bahnschrift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060" name="CustomShape 24"/>
          <p:cNvSpPr/>
          <p:nvPr/>
        </p:nvSpPr>
        <p:spPr>
          <a:xfrm>
            <a:off x="4273560" y="3435120"/>
            <a:ext cx="2278080" cy="88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764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48">
                <a:solidFill>
                  <a:srgbClr val="610506"/>
                </a:solidFill>
                <a:latin typeface="Arial"/>
                <a:ea typeface="DejaVu Sans"/>
              </a:rPr>
              <a:t>F</a:t>
            </a:r>
            <a:r>
              <a:rPr lang="ru-RU" sz="1800" b="1" strike="noStrike" spc="-52">
                <a:solidFill>
                  <a:srgbClr val="610506"/>
                </a:solidFill>
                <a:latin typeface="Arial"/>
                <a:ea typeface="DejaVu Sans"/>
              </a:rPr>
              <a:t>ra</a:t>
            </a:r>
            <a:r>
              <a:rPr lang="ru-RU" sz="1800" b="1" strike="noStrike" spc="-58">
                <a:solidFill>
                  <a:srgbClr val="610506"/>
                </a:solidFill>
                <a:latin typeface="Arial"/>
                <a:ea typeface="DejaVu Sans"/>
              </a:rPr>
              <a:t>nklin</a:t>
            </a:r>
            <a:r>
              <a:rPr lang="ru-RU" sz="1800" b="1" strike="noStrike" spc="-46">
                <a:solidFill>
                  <a:srgbClr val="610506"/>
                </a:solidFill>
                <a:latin typeface="Arial"/>
                <a:ea typeface="DejaVu Sans"/>
              </a:rPr>
              <a:t> </a:t>
            </a:r>
            <a:r>
              <a:rPr lang="ru-RU" sz="1800" b="1" strike="noStrike" spc="-97">
                <a:solidFill>
                  <a:srgbClr val="610506"/>
                </a:solidFill>
                <a:latin typeface="Arial"/>
                <a:ea typeface="DejaVu Sans"/>
              </a:rPr>
              <a:t>Gothic</a:t>
            </a:r>
            <a:r>
              <a:rPr lang="ru-RU" sz="1800" b="1" strike="noStrike" spc="-46">
                <a:solidFill>
                  <a:srgbClr val="610506"/>
                </a:solidFill>
                <a:latin typeface="Arial"/>
                <a:ea typeface="DejaVu Sans"/>
              </a:rPr>
              <a:t> </a:t>
            </a:r>
            <a:r>
              <a:rPr lang="ru-RU" sz="1800" b="1" strike="noStrike" spc="-83">
                <a:solidFill>
                  <a:srgbClr val="610506"/>
                </a:solidFill>
                <a:latin typeface="Arial"/>
                <a:ea typeface="DejaVu Sans"/>
              </a:rPr>
              <a:t>Demi</a:t>
            </a:r>
            <a:endParaRPr lang="ru-RU" sz="18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40"/>
              </a:spcBef>
            </a:pPr>
            <a:r>
              <a:rPr lang="ru-RU" sz="1800" b="0" strike="noStrike" spc="-4">
                <a:solidFill>
                  <a:srgbClr val="610506"/>
                </a:solidFill>
                <a:latin typeface="Lucida Sans Unicode"/>
                <a:ea typeface="DejaVu Sans"/>
              </a:rPr>
              <a:t>Lucida</a:t>
            </a:r>
            <a:r>
              <a:rPr lang="ru-RU" sz="1800" b="0" strike="noStrike" spc="-43">
                <a:solidFill>
                  <a:srgbClr val="610506"/>
                </a:solidFill>
                <a:latin typeface="Lucida Sans Unicode"/>
                <a:ea typeface="DejaVu Sans"/>
              </a:rPr>
              <a:t> </a:t>
            </a:r>
            <a:r>
              <a:rPr lang="ru-RU" sz="1800" b="0" strike="noStrike" spc="-1">
                <a:solidFill>
                  <a:srgbClr val="610506"/>
                </a:solidFill>
                <a:latin typeface="Lucida Sans Unicode"/>
                <a:ea typeface="DejaVu Sans"/>
              </a:rPr>
              <a:t>Sans</a:t>
            </a:r>
            <a:r>
              <a:rPr lang="ru-RU" sz="1800" b="0" strike="noStrike" spc="-38">
                <a:solidFill>
                  <a:srgbClr val="610506"/>
                </a:solidFill>
                <a:latin typeface="Lucida Sans Unicode"/>
                <a:ea typeface="DejaVu Sans"/>
              </a:rPr>
              <a:t> </a:t>
            </a:r>
            <a:r>
              <a:rPr lang="ru-RU" sz="1800" b="0" strike="noStrike" spc="-1">
                <a:solidFill>
                  <a:srgbClr val="610506"/>
                </a:solidFill>
                <a:latin typeface="Lucida Sans Unicode"/>
                <a:ea typeface="DejaVu Sans"/>
              </a:rPr>
              <a:t>Unicode</a:t>
            </a:r>
            <a:endParaRPr lang="ru-RU" sz="1800" b="0" strike="noStrike" spc="-1">
              <a:latin typeface="Arial"/>
            </a:endParaRPr>
          </a:p>
          <a:p>
            <a:pPr marL="17640">
              <a:lnSpc>
                <a:spcPct val="100000"/>
              </a:lnSpc>
              <a:spcBef>
                <a:spcPts val="340"/>
              </a:spcBef>
            </a:pPr>
            <a:r>
              <a:rPr lang="ru-RU" sz="1800" b="1" strike="noStrike" spc="-103">
                <a:solidFill>
                  <a:srgbClr val="610506"/>
                </a:solidFill>
                <a:latin typeface="Arial"/>
                <a:ea typeface="DejaVu Sans"/>
              </a:rPr>
              <a:t>No</a:t>
            </a:r>
            <a:r>
              <a:rPr lang="ru-RU" sz="1800" b="1" strike="noStrike" spc="-58">
                <a:solidFill>
                  <a:srgbClr val="610506"/>
                </a:solidFill>
                <a:latin typeface="Arial"/>
                <a:ea typeface="DejaVu Sans"/>
              </a:rPr>
              <a:t>t</a:t>
            </a:r>
            <a:r>
              <a:rPr lang="ru-RU" sz="1800" b="1" strike="noStrike" spc="-137">
                <a:solidFill>
                  <a:srgbClr val="610506"/>
                </a:solidFill>
                <a:latin typeface="Arial"/>
                <a:ea typeface="DejaVu Sans"/>
              </a:rPr>
              <a:t>o</a:t>
            </a:r>
            <a:r>
              <a:rPr lang="ru-RU" sz="1800" b="1" strike="noStrike" spc="-46">
                <a:solidFill>
                  <a:srgbClr val="610506"/>
                </a:solidFill>
                <a:latin typeface="Arial"/>
                <a:ea typeface="DejaVu Sans"/>
              </a:rPr>
              <a:t> </a:t>
            </a:r>
            <a:r>
              <a:rPr lang="ru-RU" sz="1800" b="1" strike="noStrike" spc="-162">
                <a:solidFill>
                  <a:srgbClr val="610506"/>
                </a:solidFill>
                <a:latin typeface="Arial"/>
                <a:ea typeface="DejaVu Sans"/>
              </a:rPr>
              <a:t>S</a:t>
            </a:r>
            <a:r>
              <a:rPr lang="ru-RU" sz="1800" b="1" strike="noStrike" spc="-26">
                <a:solidFill>
                  <a:srgbClr val="610506"/>
                </a:solidFill>
                <a:latin typeface="Arial"/>
                <a:ea typeface="DejaVu Sans"/>
              </a:rPr>
              <a:t>a</a:t>
            </a:r>
            <a:r>
              <a:rPr lang="ru-RU" sz="1800" b="1" strike="noStrike" spc="-131">
                <a:solidFill>
                  <a:srgbClr val="610506"/>
                </a:solidFill>
                <a:latin typeface="Arial"/>
                <a:ea typeface="DejaVu Sans"/>
              </a:rPr>
              <a:t>ns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061" name="object 34"/>
          <p:cNvPicPr/>
          <p:nvPr/>
        </p:nvPicPr>
        <p:blipFill>
          <a:blip r:embed="rId6"/>
          <a:stretch/>
        </p:blipFill>
        <p:spPr>
          <a:xfrm>
            <a:off x="4176000" y="5109120"/>
            <a:ext cx="2471040" cy="722520"/>
          </a:xfrm>
          <a:prstGeom prst="rect">
            <a:avLst/>
          </a:prstGeom>
          <a:ln>
            <a:noFill/>
          </a:ln>
        </p:spPr>
      </p:pic>
      <p:pic>
        <p:nvPicPr>
          <p:cNvPr id="1062" name="object 35"/>
          <p:cNvPicPr/>
          <p:nvPr/>
        </p:nvPicPr>
        <p:blipFill>
          <a:blip r:embed="rId7"/>
          <a:stretch/>
        </p:blipFill>
        <p:spPr>
          <a:xfrm>
            <a:off x="4176000" y="6120000"/>
            <a:ext cx="2478240" cy="722520"/>
          </a:xfrm>
          <a:prstGeom prst="rect">
            <a:avLst/>
          </a:prstGeom>
          <a:ln>
            <a:noFill/>
          </a:ln>
        </p:spPr>
      </p:pic>
      <p:sp>
        <p:nvSpPr>
          <p:cNvPr id="1063" name="CustomShape 25"/>
          <p:cNvSpPr/>
          <p:nvPr/>
        </p:nvSpPr>
        <p:spPr>
          <a:xfrm>
            <a:off x="3538800" y="247032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60" h="316864">
                <a:moveTo>
                  <a:pt x="0" y="147383"/>
                </a:moveTo>
                <a:lnTo>
                  <a:pt x="126403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4" name="CustomShape 26"/>
          <p:cNvSpPr/>
          <p:nvPr/>
        </p:nvSpPr>
        <p:spPr>
          <a:xfrm>
            <a:off x="6691680" y="2438640"/>
            <a:ext cx="415440" cy="315720"/>
          </a:xfrm>
          <a:custGeom>
            <a:avLst/>
            <a:gdLst/>
            <a:ahLst/>
            <a:cxnLst/>
            <a:rect l="l" t="t" r="r" b="b"/>
            <a:pathLst>
              <a:path w="416559" h="316864">
                <a:moveTo>
                  <a:pt x="0" y="147383"/>
                </a:moveTo>
                <a:lnTo>
                  <a:pt x="126415" y="316699"/>
                </a:lnTo>
                <a:lnTo>
                  <a:pt x="41605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5" name="CustomShape 27"/>
          <p:cNvSpPr/>
          <p:nvPr/>
        </p:nvSpPr>
        <p:spPr>
          <a:xfrm>
            <a:off x="9519480" y="246708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90" h="269875">
                <a:moveTo>
                  <a:pt x="0" y="0"/>
                </a:moveTo>
                <a:lnTo>
                  <a:pt x="224167" y="269494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6" name="CustomShape 28"/>
          <p:cNvSpPr/>
          <p:nvPr/>
        </p:nvSpPr>
        <p:spPr>
          <a:xfrm>
            <a:off x="9519480" y="2467080"/>
            <a:ext cx="223560" cy="268920"/>
          </a:xfrm>
          <a:custGeom>
            <a:avLst/>
            <a:gdLst/>
            <a:ahLst/>
            <a:cxnLst/>
            <a:rect l="l" t="t" r="r" b="b"/>
            <a:pathLst>
              <a:path w="224790" h="269875">
                <a:moveTo>
                  <a:pt x="224167" y="0"/>
                </a:moveTo>
                <a:lnTo>
                  <a:pt x="0" y="269494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7" name="CustomShape 29"/>
          <p:cNvSpPr/>
          <p:nvPr/>
        </p:nvSpPr>
        <p:spPr>
          <a:xfrm>
            <a:off x="7128000" y="1512000"/>
            <a:ext cx="647640" cy="2040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0000" b="0" strike="noStrike" spc="-26">
                <a:solidFill>
                  <a:srgbClr val="610506"/>
                </a:solidFill>
                <a:latin typeface="Lucida Sans Unicode"/>
                <a:ea typeface="DejaVu Sans"/>
              </a:rPr>
              <a:t>А</a:t>
            </a:r>
            <a:endParaRPr lang="ru-RU" sz="10000" b="0" strike="noStrike" spc="-1">
              <a:latin typeface="Arial"/>
            </a:endParaRPr>
          </a:p>
        </p:txBody>
      </p:sp>
      <p:sp>
        <p:nvSpPr>
          <p:cNvPr id="1068" name="CustomShape 30"/>
          <p:cNvSpPr/>
          <p:nvPr/>
        </p:nvSpPr>
        <p:spPr>
          <a:xfrm>
            <a:off x="5832000" y="6969959"/>
            <a:ext cx="4319640" cy="4118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| 23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069" name="Line 31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0" name="Line 32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2" name="CustomShape 2"/>
          <p:cNvSpPr/>
          <p:nvPr/>
        </p:nvSpPr>
        <p:spPr>
          <a:xfrm>
            <a:off x="2520" y="682200"/>
            <a:ext cx="4323240" cy="566640"/>
          </a:xfrm>
          <a:custGeom>
            <a:avLst/>
            <a:gdLst/>
            <a:ahLst/>
            <a:cxnLst/>
            <a:rect l="l" t="t" r="r" b="b"/>
            <a:pathLst>
              <a:path w="4324350" h="567690">
                <a:moveTo>
                  <a:pt x="4324337" y="0"/>
                </a:moveTo>
                <a:lnTo>
                  <a:pt x="0" y="0"/>
                </a:lnTo>
                <a:lnTo>
                  <a:pt x="0" y="567258"/>
                </a:lnTo>
                <a:lnTo>
                  <a:pt x="4259300" y="567258"/>
                </a:lnTo>
                <a:lnTo>
                  <a:pt x="3929202" y="277774"/>
                </a:lnTo>
                <a:lnTo>
                  <a:pt x="4324337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3" name="CustomShape 3"/>
          <p:cNvSpPr/>
          <p:nvPr/>
        </p:nvSpPr>
        <p:spPr>
          <a:xfrm>
            <a:off x="618480" y="718560"/>
            <a:ext cx="15991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Таблички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074" name="CustomShape 4"/>
          <p:cNvSpPr/>
          <p:nvPr/>
        </p:nvSpPr>
        <p:spPr>
          <a:xfrm>
            <a:off x="597600" y="1424880"/>
            <a:ext cx="226224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Информационные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075" name="CustomShape 5"/>
          <p:cNvSpPr/>
          <p:nvPr/>
        </p:nvSpPr>
        <p:spPr>
          <a:xfrm>
            <a:off x="631080" y="2075400"/>
            <a:ext cx="1393920" cy="2080440"/>
          </a:xfrm>
          <a:custGeom>
            <a:avLst/>
            <a:gdLst/>
            <a:ahLst/>
            <a:cxnLst/>
            <a:rect l="l" t="t" r="r" b="b"/>
            <a:pathLst>
              <a:path w="1395095" h="2081529">
                <a:moveTo>
                  <a:pt x="1394879" y="0"/>
                </a:moveTo>
                <a:lnTo>
                  <a:pt x="0" y="0"/>
                </a:lnTo>
                <a:lnTo>
                  <a:pt x="0" y="2081339"/>
                </a:lnTo>
                <a:lnTo>
                  <a:pt x="1394879" y="2081339"/>
                </a:lnTo>
                <a:lnTo>
                  <a:pt x="139487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6" name="CustomShape 6"/>
          <p:cNvSpPr/>
          <p:nvPr/>
        </p:nvSpPr>
        <p:spPr>
          <a:xfrm>
            <a:off x="636120" y="2075400"/>
            <a:ext cx="1641600" cy="360"/>
          </a:xfrm>
          <a:custGeom>
            <a:avLst/>
            <a:gdLst/>
            <a:ahLst/>
            <a:cxnLst/>
            <a:rect l="l" t="t" r="r" b="b"/>
            <a:pathLst>
              <a:path w="1642745">
                <a:moveTo>
                  <a:pt x="0" y="0"/>
                </a:moveTo>
                <a:lnTo>
                  <a:pt x="1642592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7" name="CustomShape 7"/>
          <p:cNvSpPr/>
          <p:nvPr/>
        </p:nvSpPr>
        <p:spPr>
          <a:xfrm>
            <a:off x="636120" y="4153680"/>
            <a:ext cx="1641600" cy="360"/>
          </a:xfrm>
          <a:custGeom>
            <a:avLst/>
            <a:gdLst/>
            <a:ahLst/>
            <a:cxnLst/>
            <a:rect l="l" t="t" r="r" b="b"/>
            <a:pathLst>
              <a:path w="1642745">
                <a:moveTo>
                  <a:pt x="0" y="0"/>
                </a:moveTo>
                <a:lnTo>
                  <a:pt x="1642592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8" name="CustomShape 8"/>
          <p:cNvSpPr/>
          <p:nvPr/>
        </p:nvSpPr>
        <p:spPr>
          <a:xfrm>
            <a:off x="631080" y="2070360"/>
            <a:ext cx="360" cy="2273400"/>
          </a:xfrm>
          <a:custGeom>
            <a:avLst/>
            <a:gdLst/>
            <a:ahLst/>
            <a:cxnLst/>
            <a:rect l="l" t="t" r="r" b="b"/>
            <a:pathLst>
              <a:path h="2274570">
                <a:moveTo>
                  <a:pt x="0" y="2274049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9" name="CustomShape 9"/>
          <p:cNvSpPr/>
          <p:nvPr/>
        </p:nvSpPr>
        <p:spPr>
          <a:xfrm>
            <a:off x="2030040" y="2075400"/>
            <a:ext cx="360" cy="2253960"/>
          </a:xfrm>
          <a:custGeom>
            <a:avLst/>
            <a:gdLst/>
            <a:ahLst/>
            <a:cxnLst/>
            <a:rect l="l" t="t" r="r" b="b"/>
            <a:pathLst>
              <a:path h="2254885">
                <a:moveTo>
                  <a:pt x="0" y="2254669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0" name="CustomShape 10"/>
          <p:cNvSpPr/>
          <p:nvPr/>
        </p:nvSpPr>
        <p:spPr>
          <a:xfrm>
            <a:off x="2184480" y="2925360"/>
            <a:ext cx="93240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В≤</a:t>
            </a:r>
            <a:r>
              <a:rPr lang="ru-RU" sz="1400" b="1" strike="noStrike" spc="-3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800</a:t>
            </a:r>
            <a:r>
              <a:rPr lang="ru-RU" sz="1400" b="1" strike="noStrike" spc="-3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081" name="CustomShape 11"/>
          <p:cNvSpPr/>
          <p:nvPr/>
        </p:nvSpPr>
        <p:spPr>
          <a:xfrm>
            <a:off x="604440" y="4293360"/>
            <a:ext cx="3494520" cy="240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33084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Ш</a:t>
            </a:r>
            <a:r>
              <a:rPr lang="ru-RU" sz="1200" b="1" strike="noStrike" spc="-12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500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мм</a:t>
            </a:r>
            <a:endParaRPr lang="ru-RU" sz="1200" b="0" strike="noStrike" spc="-1">
              <a:latin typeface="Arial"/>
            </a:endParaRPr>
          </a:p>
          <a:p>
            <a:pPr marL="330840">
              <a:lnSpc>
                <a:spcPct val="100000"/>
              </a:lnSpc>
              <a:spcBef>
                <a:spcPts val="65"/>
              </a:spcBef>
            </a:pPr>
            <a:endParaRPr lang="ru-RU" sz="1200" b="0" strike="noStrike" spc="-1">
              <a:latin typeface="Arial"/>
            </a:endParaRPr>
          </a:p>
          <a:p>
            <a:pPr marL="330840">
              <a:lnSpc>
                <a:spcPct val="100000"/>
              </a:lnSpc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30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43">
                <a:solidFill>
                  <a:srgbClr val="610506"/>
                </a:solidFill>
                <a:latin typeface="Open Sans"/>
                <a:ea typeface="DejaVu Sans"/>
              </a:rPr>
              <a:t>-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глубина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таблички</a:t>
            </a:r>
            <a:endParaRPr lang="ru-RU" sz="1200" b="0" strike="noStrike" spc="-1">
              <a:latin typeface="Arial"/>
            </a:endParaRPr>
          </a:p>
          <a:p>
            <a:pPr marL="330840">
              <a:lnSpc>
                <a:spcPct val="100000"/>
              </a:lnSpc>
              <a:spcBef>
                <a:spcPts val="1185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20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 </a:t>
            </a:r>
            <a:r>
              <a:rPr lang="ru-RU" sz="1200" b="1" strike="noStrike" spc="43">
                <a:solidFill>
                  <a:srgbClr val="610506"/>
                </a:solidFill>
                <a:latin typeface="Open Sans"/>
                <a:ea typeface="DejaVu Sans"/>
              </a:rPr>
              <a:t>-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толщина букв </a:t>
            </a:r>
            <a:r>
              <a:rPr lang="ru-RU" sz="1200" b="1" strike="noStrike" spc="4">
                <a:solidFill>
                  <a:srgbClr val="610506"/>
                </a:solidFill>
                <a:latin typeface="Open Sans"/>
                <a:ea typeface="DejaVu Sans"/>
              </a:rPr>
              <a:t>(при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объемном </a:t>
            </a:r>
            <a:r>
              <a:rPr lang="ru-RU" sz="1200" b="1" strike="noStrike" spc="-299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исполнении)</a:t>
            </a:r>
            <a:endParaRPr lang="ru-RU" sz="1200" b="0" strike="noStrike" spc="-1">
              <a:latin typeface="Arial"/>
            </a:endParaRPr>
          </a:p>
          <a:p>
            <a:pPr marL="330840">
              <a:lnSpc>
                <a:spcPct val="100000"/>
              </a:lnSpc>
              <a:spcBef>
                <a:spcPts val="11"/>
              </a:spcBef>
            </a:pPr>
            <a:endParaRPr lang="ru-RU" sz="1200" b="0" strike="noStrike" spc="-1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Табличка должна располагаться на уровне </a:t>
            </a:r>
            <a:r>
              <a:rPr lang="ru-RU" sz="1200" b="1" strike="noStrike" spc="-299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глаз</a:t>
            </a:r>
            <a:endParaRPr lang="ru-RU" sz="1200" b="0" strike="noStrike" spc="-1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На ней 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может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содержаться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информация о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сервисах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компании,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меню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кафе</a:t>
            </a:r>
            <a:endParaRPr lang="ru-RU" sz="1200" b="0" strike="noStrike" spc="-1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Табличка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крепится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вплотную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к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фасаду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082" name="CustomShape 12"/>
          <p:cNvSpPr/>
          <p:nvPr/>
        </p:nvSpPr>
        <p:spPr>
          <a:xfrm>
            <a:off x="3441960" y="2911680"/>
            <a:ext cx="39600" cy="498600"/>
          </a:xfrm>
          <a:custGeom>
            <a:avLst/>
            <a:gdLst/>
            <a:ahLst/>
            <a:cxnLst/>
            <a:rect l="l" t="t" r="r" b="b"/>
            <a:pathLst>
              <a:path w="40639" h="499745">
                <a:moveTo>
                  <a:pt x="38214" y="391718"/>
                </a:moveTo>
                <a:lnTo>
                  <a:pt x="0" y="391718"/>
                </a:lnTo>
                <a:lnTo>
                  <a:pt x="0" y="499376"/>
                </a:lnTo>
                <a:lnTo>
                  <a:pt x="38214" y="499376"/>
                </a:lnTo>
                <a:lnTo>
                  <a:pt x="38214" y="391718"/>
                </a:lnTo>
                <a:close/>
                <a:moveTo>
                  <a:pt x="38214" y="203200"/>
                </a:moveTo>
                <a:lnTo>
                  <a:pt x="0" y="203200"/>
                </a:lnTo>
                <a:lnTo>
                  <a:pt x="0" y="310845"/>
                </a:lnTo>
                <a:lnTo>
                  <a:pt x="38214" y="310845"/>
                </a:lnTo>
                <a:lnTo>
                  <a:pt x="38214" y="203200"/>
                </a:lnTo>
                <a:close/>
                <a:moveTo>
                  <a:pt x="40474" y="0"/>
                </a:moveTo>
                <a:lnTo>
                  <a:pt x="0" y="0"/>
                </a:lnTo>
                <a:lnTo>
                  <a:pt x="0" y="107645"/>
                </a:lnTo>
                <a:lnTo>
                  <a:pt x="40474" y="107645"/>
                </a:lnTo>
                <a:lnTo>
                  <a:pt x="40474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3" name="CustomShape 13"/>
          <p:cNvSpPr/>
          <p:nvPr/>
        </p:nvSpPr>
        <p:spPr>
          <a:xfrm>
            <a:off x="3211920" y="2075400"/>
            <a:ext cx="229320" cy="2077200"/>
          </a:xfrm>
          <a:custGeom>
            <a:avLst/>
            <a:gdLst/>
            <a:ahLst/>
            <a:cxnLst/>
            <a:rect l="l" t="t" r="r" b="b"/>
            <a:pathLst>
              <a:path w="230504" h="2078354">
                <a:moveTo>
                  <a:pt x="230035" y="0"/>
                </a:moveTo>
                <a:lnTo>
                  <a:pt x="0" y="0"/>
                </a:lnTo>
                <a:lnTo>
                  <a:pt x="0" y="2078164"/>
                </a:lnTo>
                <a:lnTo>
                  <a:pt x="230035" y="2078164"/>
                </a:lnTo>
                <a:lnTo>
                  <a:pt x="230035" y="0"/>
                </a:lnTo>
                <a:close/>
              </a:path>
            </a:pathLst>
          </a:custGeom>
          <a:solidFill>
            <a:srgbClr val="0035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4" name="CustomShape 14"/>
          <p:cNvSpPr/>
          <p:nvPr/>
        </p:nvSpPr>
        <p:spPr>
          <a:xfrm>
            <a:off x="3546360" y="2978280"/>
            <a:ext cx="922320" cy="438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Табличка  сбоку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1085" name="Рисунок 1084"/>
          <p:cNvPicPr/>
          <p:nvPr/>
        </p:nvPicPr>
        <p:blipFill>
          <a:blip r:embed="rId2"/>
          <a:stretch/>
        </p:blipFill>
        <p:spPr>
          <a:xfrm>
            <a:off x="9576000" y="1167120"/>
            <a:ext cx="569880" cy="344520"/>
          </a:xfrm>
          <a:prstGeom prst="rect">
            <a:avLst/>
          </a:prstGeom>
          <a:ln>
            <a:noFill/>
          </a:ln>
        </p:spPr>
      </p:pic>
      <p:pic>
        <p:nvPicPr>
          <p:cNvPr id="1086" name="Рисунок 1085"/>
          <p:cNvPicPr/>
          <p:nvPr/>
        </p:nvPicPr>
        <p:blipFill>
          <a:blip r:embed="rId3"/>
          <a:stretch/>
        </p:blipFill>
        <p:spPr>
          <a:xfrm>
            <a:off x="8573760" y="1152000"/>
            <a:ext cx="569880" cy="344520"/>
          </a:xfrm>
          <a:prstGeom prst="rect">
            <a:avLst/>
          </a:prstGeom>
          <a:ln>
            <a:noFill/>
          </a:ln>
        </p:spPr>
      </p:pic>
      <p:pic>
        <p:nvPicPr>
          <p:cNvPr id="1087" name="Рисунок 1086"/>
          <p:cNvPicPr/>
          <p:nvPr/>
        </p:nvPicPr>
        <p:blipFill>
          <a:blip r:embed="rId4"/>
          <a:stretch/>
        </p:blipFill>
        <p:spPr>
          <a:xfrm>
            <a:off x="7992000" y="4232520"/>
            <a:ext cx="303840" cy="447120"/>
          </a:xfrm>
          <a:prstGeom prst="rect">
            <a:avLst/>
          </a:prstGeom>
          <a:ln>
            <a:noFill/>
          </a:ln>
        </p:spPr>
      </p:pic>
      <p:pic>
        <p:nvPicPr>
          <p:cNvPr id="1088" name="Рисунок 1087"/>
          <p:cNvPicPr/>
          <p:nvPr/>
        </p:nvPicPr>
        <p:blipFill>
          <a:blip r:embed="rId5"/>
          <a:stretch/>
        </p:blipFill>
        <p:spPr>
          <a:xfrm>
            <a:off x="6410880" y="5042880"/>
            <a:ext cx="428760" cy="428760"/>
          </a:xfrm>
          <a:prstGeom prst="rect">
            <a:avLst/>
          </a:prstGeom>
          <a:ln>
            <a:noFill/>
          </a:ln>
        </p:spPr>
      </p:pic>
      <p:pic>
        <p:nvPicPr>
          <p:cNvPr id="1089" name="Рисунок 1088"/>
          <p:cNvPicPr/>
          <p:nvPr/>
        </p:nvPicPr>
        <p:blipFill>
          <a:blip r:embed="rId6"/>
          <a:stretch/>
        </p:blipFill>
        <p:spPr>
          <a:xfrm>
            <a:off x="7488000" y="5042880"/>
            <a:ext cx="428760" cy="428760"/>
          </a:xfrm>
          <a:prstGeom prst="rect">
            <a:avLst/>
          </a:prstGeom>
          <a:ln>
            <a:noFill/>
          </a:ln>
        </p:spPr>
      </p:pic>
      <p:pic>
        <p:nvPicPr>
          <p:cNvPr id="1090" name="Рисунок 1089"/>
          <p:cNvPicPr/>
          <p:nvPr/>
        </p:nvPicPr>
        <p:blipFill>
          <a:blip r:embed="rId7"/>
          <a:stretch/>
        </p:blipFill>
        <p:spPr>
          <a:xfrm>
            <a:off x="9648000" y="5042880"/>
            <a:ext cx="428760" cy="428760"/>
          </a:xfrm>
          <a:prstGeom prst="rect">
            <a:avLst/>
          </a:prstGeom>
          <a:ln>
            <a:noFill/>
          </a:ln>
        </p:spPr>
      </p:pic>
      <p:sp>
        <p:nvSpPr>
          <p:cNvPr id="1091" name="CustomShape 15"/>
          <p:cNvSpPr/>
          <p:nvPr/>
        </p:nvSpPr>
        <p:spPr>
          <a:xfrm>
            <a:off x="7000200" y="5992200"/>
            <a:ext cx="415440" cy="415440"/>
          </a:xfrm>
          <a:custGeom>
            <a:avLst/>
            <a:gdLst/>
            <a:ahLst/>
            <a:cxnLst/>
            <a:rect l="l" t="t" r="r" b="b"/>
            <a:pathLst>
              <a:path w="416559" h="416560">
                <a:moveTo>
                  <a:pt x="208089" y="0"/>
                </a:moveTo>
                <a:lnTo>
                  <a:pt x="160377" y="5495"/>
                </a:lnTo>
                <a:lnTo>
                  <a:pt x="116578" y="21150"/>
                </a:lnTo>
                <a:lnTo>
                  <a:pt x="77941" y="45715"/>
                </a:lnTo>
                <a:lnTo>
                  <a:pt x="45715" y="77941"/>
                </a:lnTo>
                <a:lnTo>
                  <a:pt x="21150" y="116578"/>
                </a:lnTo>
                <a:lnTo>
                  <a:pt x="5495" y="160377"/>
                </a:lnTo>
                <a:lnTo>
                  <a:pt x="0" y="208089"/>
                </a:lnTo>
                <a:lnTo>
                  <a:pt x="5495" y="255806"/>
                </a:lnTo>
                <a:lnTo>
                  <a:pt x="21150" y="299609"/>
                </a:lnTo>
                <a:lnTo>
                  <a:pt x="45715" y="338248"/>
                </a:lnTo>
                <a:lnTo>
                  <a:pt x="77941" y="370475"/>
                </a:lnTo>
                <a:lnTo>
                  <a:pt x="116578" y="395040"/>
                </a:lnTo>
                <a:lnTo>
                  <a:pt x="160377" y="410695"/>
                </a:lnTo>
                <a:lnTo>
                  <a:pt x="208089" y="416191"/>
                </a:lnTo>
                <a:lnTo>
                  <a:pt x="255801" y="410695"/>
                </a:lnTo>
                <a:lnTo>
                  <a:pt x="299600" y="395040"/>
                </a:lnTo>
                <a:lnTo>
                  <a:pt x="338237" y="370475"/>
                </a:lnTo>
                <a:lnTo>
                  <a:pt x="370463" y="338248"/>
                </a:lnTo>
                <a:lnTo>
                  <a:pt x="395028" y="299609"/>
                </a:lnTo>
                <a:lnTo>
                  <a:pt x="410683" y="255806"/>
                </a:lnTo>
                <a:lnTo>
                  <a:pt x="416178" y="208089"/>
                </a:lnTo>
                <a:lnTo>
                  <a:pt x="410683" y="160377"/>
                </a:lnTo>
                <a:lnTo>
                  <a:pt x="395028" y="116578"/>
                </a:lnTo>
                <a:lnTo>
                  <a:pt x="370463" y="77941"/>
                </a:lnTo>
                <a:lnTo>
                  <a:pt x="338237" y="45715"/>
                </a:lnTo>
                <a:lnTo>
                  <a:pt x="299600" y="21150"/>
                </a:lnTo>
                <a:lnTo>
                  <a:pt x="255801" y="5495"/>
                </a:lnTo>
                <a:lnTo>
                  <a:pt x="20808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2" name="CustomShape 16"/>
          <p:cNvSpPr/>
          <p:nvPr/>
        </p:nvSpPr>
        <p:spPr>
          <a:xfrm>
            <a:off x="9144000" y="5992200"/>
            <a:ext cx="415440" cy="415440"/>
          </a:xfrm>
          <a:custGeom>
            <a:avLst/>
            <a:gdLst/>
            <a:ahLst/>
            <a:cxnLst/>
            <a:rect l="l" t="t" r="r" b="b"/>
            <a:pathLst>
              <a:path w="416559" h="416560">
                <a:moveTo>
                  <a:pt x="416178" y="208089"/>
                </a:moveTo>
                <a:lnTo>
                  <a:pt x="410683" y="255806"/>
                </a:lnTo>
                <a:lnTo>
                  <a:pt x="395028" y="299609"/>
                </a:lnTo>
                <a:lnTo>
                  <a:pt x="370463" y="338248"/>
                </a:lnTo>
                <a:lnTo>
                  <a:pt x="338237" y="370475"/>
                </a:lnTo>
                <a:lnTo>
                  <a:pt x="299600" y="395040"/>
                </a:lnTo>
                <a:lnTo>
                  <a:pt x="255801" y="410695"/>
                </a:lnTo>
                <a:lnTo>
                  <a:pt x="208089" y="416191"/>
                </a:lnTo>
                <a:lnTo>
                  <a:pt x="160377" y="410695"/>
                </a:lnTo>
                <a:lnTo>
                  <a:pt x="116578" y="395040"/>
                </a:lnTo>
                <a:lnTo>
                  <a:pt x="77941" y="370475"/>
                </a:lnTo>
                <a:lnTo>
                  <a:pt x="45715" y="338248"/>
                </a:lnTo>
                <a:lnTo>
                  <a:pt x="21150" y="299609"/>
                </a:lnTo>
                <a:lnTo>
                  <a:pt x="5495" y="255806"/>
                </a:lnTo>
                <a:lnTo>
                  <a:pt x="0" y="208089"/>
                </a:lnTo>
                <a:lnTo>
                  <a:pt x="5495" y="160377"/>
                </a:lnTo>
                <a:lnTo>
                  <a:pt x="21150" y="116578"/>
                </a:lnTo>
                <a:lnTo>
                  <a:pt x="45715" y="77941"/>
                </a:lnTo>
                <a:lnTo>
                  <a:pt x="77941" y="45715"/>
                </a:lnTo>
                <a:lnTo>
                  <a:pt x="116578" y="21150"/>
                </a:lnTo>
                <a:lnTo>
                  <a:pt x="160377" y="5495"/>
                </a:lnTo>
                <a:lnTo>
                  <a:pt x="208089" y="0"/>
                </a:lnTo>
                <a:lnTo>
                  <a:pt x="255801" y="5495"/>
                </a:lnTo>
                <a:lnTo>
                  <a:pt x="299600" y="21150"/>
                </a:lnTo>
                <a:lnTo>
                  <a:pt x="338237" y="45715"/>
                </a:lnTo>
                <a:lnTo>
                  <a:pt x="370463" y="77941"/>
                </a:lnTo>
                <a:lnTo>
                  <a:pt x="395028" y="116578"/>
                </a:lnTo>
                <a:lnTo>
                  <a:pt x="410683" y="160377"/>
                </a:lnTo>
                <a:lnTo>
                  <a:pt x="416178" y="20808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3" name="CustomShape 17"/>
          <p:cNvSpPr/>
          <p:nvPr/>
        </p:nvSpPr>
        <p:spPr>
          <a:xfrm>
            <a:off x="749160" y="2943000"/>
            <a:ext cx="1156680" cy="349560"/>
          </a:xfrm>
          <a:custGeom>
            <a:avLst/>
            <a:gdLst/>
            <a:ahLst/>
            <a:cxnLst/>
            <a:rect l="l" t="t" r="r" b="b"/>
            <a:pathLst>
              <a:path w="1157605" h="350520">
                <a:moveTo>
                  <a:pt x="1116101" y="285750"/>
                </a:moveTo>
                <a:lnTo>
                  <a:pt x="41338" y="285750"/>
                </a:lnTo>
                <a:lnTo>
                  <a:pt x="32701" y="286000"/>
                </a:lnTo>
                <a:lnTo>
                  <a:pt x="0" y="295859"/>
                </a:lnTo>
                <a:lnTo>
                  <a:pt x="0" y="339915"/>
                </a:lnTo>
                <a:lnTo>
                  <a:pt x="41338" y="350037"/>
                </a:lnTo>
                <a:lnTo>
                  <a:pt x="1116101" y="350037"/>
                </a:lnTo>
                <a:lnTo>
                  <a:pt x="1157439" y="339915"/>
                </a:lnTo>
                <a:lnTo>
                  <a:pt x="1157439" y="295859"/>
                </a:lnTo>
                <a:lnTo>
                  <a:pt x="1116101" y="285750"/>
                </a:lnTo>
                <a:close/>
                <a:moveTo>
                  <a:pt x="1116101" y="142875"/>
                </a:moveTo>
                <a:lnTo>
                  <a:pt x="41338" y="142875"/>
                </a:lnTo>
                <a:lnTo>
                  <a:pt x="32701" y="143125"/>
                </a:lnTo>
                <a:lnTo>
                  <a:pt x="0" y="152984"/>
                </a:lnTo>
                <a:lnTo>
                  <a:pt x="0" y="197040"/>
                </a:lnTo>
                <a:lnTo>
                  <a:pt x="41338" y="207162"/>
                </a:lnTo>
                <a:lnTo>
                  <a:pt x="1116101" y="207162"/>
                </a:lnTo>
                <a:lnTo>
                  <a:pt x="1157439" y="197040"/>
                </a:lnTo>
                <a:lnTo>
                  <a:pt x="1157439" y="152984"/>
                </a:lnTo>
                <a:lnTo>
                  <a:pt x="1116101" y="142875"/>
                </a:lnTo>
                <a:close/>
                <a:moveTo>
                  <a:pt x="1116101" y="0"/>
                </a:moveTo>
                <a:lnTo>
                  <a:pt x="41338" y="0"/>
                </a:lnTo>
                <a:lnTo>
                  <a:pt x="32701" y="250"/>
                </a:lnTo>
                <a:lnTo>
                  <a:pt x="0" y="10109"/>
                </a:lnTo>
                <a:lnTo>
                  <a:pt x="0" y="54165"/>
                </a:lnTo>
                <a:lnTo>
                  <a:pt x="41338" y="64287"/>
                </a:lnTo>
                <a:lnTo>
                  <a:pt x="1116101" y="64287"/>
                </a:lnTo>
                <a:lnTo>
                  <a:pt x="1157439" y="54165"/>
                </a:lnTo>
                <a:lnTo>
                  <a:pt x="1157439" y="10109"/>
                </a:lnTo>
                <a:lnTo>
                  <a:pt x="111610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4" name="CustomShape 18"/>
          <p:cNvSpPr/>
          <p:nvPr/>
        </p:nvSpPr>
        <p:spPr>
          <a:xfrm>
            <a:off x="8629560" y="3168000"/>
            <a:ext cx="298080" cy="306720"/>
          </a:xfrm>
          <a:custGeom>
            <a:avLst/>
            <a:gdLst/>
            <a:ahLst/>
            <a:cxnLst/>
            <a:rect l="l" t="t" r="r" b="b"/>
            <a:pathLst>
              <a:path w="299084" h="307975">
                <a:moveTo>
                  <a:pt x="149504" y="0"/>
                </a:moveTo>
                <a:lnTo>
                  <a:pt x="110623" y="5192"/>
                </a:lnTo>
                <a:lnTo>
                  <a:pt x="74752" y="20777"/>
                </a:lnTo>
                <a:lnTo>
                  <a:pt x="43929" y="45189"/>
                </a:lnTo>
                <a:lnTo>
                  <a:pt x="20192" y="76898"/>
                </a:lnTo>
                <a:lnTo>
                  <a:pt x="5048" y="113795"/>
                </a:lnTo>
                <a:lnTo>
                  <a:pt x="0" y="153796"/>
                </a:lnTo>
                <a:lnTo>
                  <a:pt x="1262" y="174182"/>
                </a:lnTo>
                <a:lnTo>
                  <a:pt x="11358" y="212625"/>
                </a:lnTo>
                <a:lnTo>
                  <a:pt x="31175" y="247449"/>
                </a:lnTo>
                <a:lnTo>
                  <a:pt x="58454" y="275509"/>
                </a:lnTo>
                <a:lnTo>
                  <a:pt x="92311" y="295895"/>
                </a:lnTo>
                <a:lnTo>
                  <a:pt x="129687" y="306283"/>
                </a:lnTo>
                <a:lnTo>
                  <a:pt x="149504" y="307581"/>
                </a:lnTo>
                <a:lnTo>
                  <a:pt x="169322" y="306283"/>
                </a:lnTo>
                <a:lnTo>
                  <a:pt x="206702" y="295895"/>
                </a:lnTo>
                <a:lnTo>
                  <a:pt x="240554" y="275509"/>
                </a:lnTo>
                <a:lnTo>
                  <a:pt x="267838" y="247449"/>
                </a:lnTo>
                <a:lnTo>
                  <a:pt x="284694" y="218693"/>
                </a:lnTo>
                <a:lnTo>
                  <a:pt x="187286" y="218693"/>
                </a:lnTo>
                <a:lnTo>
                  <a:pt x="185483" y="218287"/>
                </a:lnTo>
                <a:lnTo>
                  <a:pt x="183870" y="217042"/>
                </a:lnTo>
                <a:lnTo>
                  <a:pt x="130822" y="177355"/>
                </a:lnTo>
                <a:lnTo>
                  <a:pt x="128803" y="175704"/>
                </a:lnTo>
                <a:lnTo>
                  <a:pt x="127800" y="173634"/>
                </a:lnTo>
                <a:lnTo>
                  <a:pt x="127800" y="64909"/>
                </a:lnTo>
                <a:lnTo>
                  <a:pt x="128511" y="63144"/>
                </a:lnTo>
                <a:lnTo>
                  <a:pt x="131317" y="60261"/>
                </a:lnTo>
                <a:lnTo>
                  <a:pt x="133032" y="59537"/>
                </a:lnTo>
                <a:lnTo>
                  <a:pt x="267331" y="59537"/>
                </a:lnTo>
                <a:lnTo>
                  <a:pt x="255081" y="45189"/>
                </a:lnTo>
                <a:lnTo>
                  <a:pt x="224256" y="20777"/>
                </a:lnTo>
                <a:lnTo>
                  <a:pt x="188390" y="5192"/>
                </a:lnTo>
                <a:lnTo>
                  <a:pt x="169322" y="1297"/>
                </a:lnTo>
                <a:lnTo>
                  <a:pt x="149504" y="0"/>
                </a:lnTo>
                <a:close/>
                <a:moveTo>
                  <a:pt x="267331" y="59537"/>
                </a:moveTo>
                <a:lnTo>
                  <a:pt x="165988" y="59537"/>
                </a:lnTo>
                <a:lnTo>
                  <a:pt x="167690" y="60261"/>
                </a:lnTo>
                <a:lnTo>
                  <a:pt x="170510" y="63144"/>
                </a:lnTo>
                <a:lnTo>
                  <a:pt x="171208" y="64909"/>
                </a:lnTo>
                <a:lnTo>
                  <a:pt x="171208" y="152552"/>
                </a:lnTo>
                <a:lnTo>
                  <a:pt x="209791" y="181076"/>
                </a:lnTo>
                <a:lnTo>
                  <a:pt x="211404" y="182321"/>
                </a:lnTo>
                <a:lnTo>
                  <a:pt x="212305" y="183972"/>
                </a:lnTo>
                <a:lnTo>
                  <a:pt x="212712" y="188099"/>
                </a:lnTo>
                <a:lnTo>
                  <a:pt x="212204" y="189966"/>
                </a:lnTo>
                <a:lnTo>
                  <a:pt x="210997" y="191617"/>
                </a:lnTo>
                <a:lnTo>
                  <a:pt x="194119" y="215188"/>
                </a:lnTo>
                <a:lnTo>
                  <a:pt x="192912" y="216839"/>
                </a:lnTo>
                <a:lnTo>
                  <a:pt x="191300" y="217868"/>
                </a:lnTo>
                <a:lnTo>
                  <a:pt x="187286" y="218693"/>
                </a:lnTo>
                <a:lnTo>
                  <a:pt x="284694" y="218693"/>
                </a:lnTo>
                <a:lnTo>
                  <a:pt x="287662" y="212625"/>
                </a:lnTo>
                <a:lnTo>
                  <a:pt x="293973" y="193792"/>
                </a:lnTo>
                <a:lnTo>
                  <a:pt x="297759" y="174182"/>
                </a:lnTo>
                <a:lnTo>
                  <a:pt x="299021" y="153796"/>
                </a:lnTo>
                <a:lnTo>
                  <a:pt x="297759" y="133409"/>
                </a:lnTo>
                <a:lnTo>
                  <a:pt x="293973" y="113795"/>
                </a:lnTo>
                <a:lnTo>
                  <a:pt x="287662" y="94957"/>
                </a:lnTo>
                <a:lnTo>
                  <a:pt x="278828" y="76898"/>
                </a:lnTo>
                <a:lnTo>
                  <a:pt x="267838" y="60132"/>
                </a:lnTo>
                <a:lnTo>
                  <a:pt x="267331" y="59537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95" name="Рисунок 1094"/>
          <p:cNvPicPr/>
          <p:nvPr/>
        </p:nvPicPr>
        <p:blipFill>
          <a:blip r:embed="rId8"/>
          <a:stretch/>
        </p:blipFill>
        <p:spPr>
          <a:xfrm>
            <a:off x="8570880" y="5042880"/>
            <a:ext cx="428760" cy="428760"/>
          </a:xfrm>
          <a:prstGeom prst="rect">
            <a:avLst/>
          </a:prstGeom>
          <a:ln>
            <a:noFill/>
          </a:ln>
        </p:spPr>
      </p:pic>
      <p:sp>
        <p:nvSpPr>
          <p:cNvPr id="1096" name="CustomShape 19"/>
          <p:cNvSpPr/>
          <p:nvPr/>
        </p:nvSpPr>
        <p:spPr>
          <a:xfrm>
            <a:off x="636120" y="4884840"/>
            <a:ext cx="231480" cy="231480"/>
          </a:xfrm>
          <a:custGeom>
            <a:avLst/>
            <a:gdLst/>
            <a:ahLst/>
            <a:cxnLst/>
            <a:rect l="l" t="t" r="r" b="b"/>
            <a:pathLst>
              <a:path w="232409" h="232410">
                <a:moveTo>
                  <a:pt x="232003" y="0"/>
                </a:moveTo>
                <a:lnTo>
                  <a:pt x="0" y="0"/>
                </a:lnTo>
                <a:lnTo>
                  <a:pt x="0" y="232003"/>
                </a:lnTo>
                <a:lnTo>
                  <a:pt x="232003" y="232003"/>
                </a:lnTo>
                <a:lnTo>
                  <a:pt x="232003" y="0"/>
                </a:lnTo>
                <a:close/>
              </a:path>
            </a:pathLst>
          </a:custGeom>
          <a:solidFill>
            <a:srgbClr val="0035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7" name="CustomShape 20"/>
          <p:cNvSpPr/>
          <p:nvPr/>
        </p:nvSpPr>
        <p:spPr>
          <a:xfrm>
            <a:off x="636120" y="5190480"/>
            <a:ext cx="231480" cy="231480"/>
          </a:xfrm>
          <a:custGeom>
            <a:avLst/>
            <a:gdLst/>
            <a:ahLst/>
            <a:cxnLst/>
            <a:rect l="l" t="t" r="r" b="b"/>
            <a:pathLst>
              <a:path w="232409" h="232410">
                <a:moveTo>
                  <a:pt x="232003" y="0"/>
                </a:moveTo>
                <a:lnTo>
                  <a:pt x="0" y="0"/>
                </a:lnTo>
                <a:lnTo>
                  <a:pt x="0" y="232003"/>
                </a:lnTo>
                <a:lnTo>
                  <a:pt x="232003" y="232003"/>
                </a:lnTo>
                <a:lnTo>
                  <a:pt x="232003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98" name="CustomShape 21"/>
          <p:cNvSpPr/>
          <p:nvPr/>
        </p:nvSpPr>
        <p:spPr>
          <a:xfrm>
            <a:off x="6886440" y="6899760"/>
            <a:ext cx="2573280" cy="448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099" name="Table 22"/>
          <p:cNvGraphicFramePr/>
          <p:nvPr>
            <p:extLst>
              <p:ext uri="{D42A27DB-BD31-4B8C-83A1-F6EECF244321}">
                <p14:modId xmlns:p14="http://schemas.microsoft.com/office/powerpoint/2010/main" val="2506099619"/>
              </p:ext>
            </p:extLst>
          </p:nvPr>
        </p:nvGraphicFramePr>
        <p:xfrm>
          <a:off x="4883760" y="1009080"/>
          <a:ext cx="5501880" cy="5882140"/>
        </p:xfrm>
        <a:graphic>
          <a:graphicData uri="http://schemas.openxmlformats.org/drawingml/2006/table">
            <a:tbl>
              <a:tblPr/>
              <a:tblGrid>
                <a:gridCol w="1227240"/>
                <a:gridCol w="1068480"/>
                <a:gridCol w="1068480"/>
                <a:gridCol w="1068480"/>
                <a:gridCol w="1069200"/>
              </a:tblGrid>
              <a:tr h="904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r>
                        <a:rPr lang="ru-RU" sz="1200" b="1" strike="noStrike" spc="-1" dirty="0">
                          <a:solidFill>
                            <a:srgbClr val="FFFFFF"/>
                          </a:solidFill>
                          <a:latin typeface="Open Sans"/>
                        </a:rPr>
                        <a:t>Вариант  исполнения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B w="12240">
                      <a:solidFill>
                        <a:srgbClr val="1E8DCD"/>
                      </a:solidFill>
                    </a:lnB>
                    <a:solidFill>
                      <a:srgbClr val="1D8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algn="ctr">
                        <a:lnSpc>
                          <a:spcPts val="166"/>
                        </a:lnSpc>
                      </a:pPr>
                      <a:r>
                        <a:rPr lang="ru-RU" sz="3600" b="1" strike="noStrike" spc="-1" dirty="0" err="1" smtClean="0">
                          <a:solidFill>
                            <a:srgbClr val="1D8DCD"/>
                          </a:solidFill>
                          <a:latin typeface="Open Sans"/>
                        </a:rPr>
                        <a:t>Аа</a:t>
                      </a:r>
                      <a:endParaRPr lang="ru-RU" sz="3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r>
                        <a:rPr lang="ru-RU" sz="1200" b="0" strike="noStrike" spc="222" dirty="0">
                          <a:solidFill>
                            <a:srgbClr val="00354C"/>
                          </a:solidFill>
                          <a:latin typeface="Arial Narrow"/>
                        </a:rPr>
                        <a:t>плоский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6"/>
                        </a:lnSpc>
                      </a:pPr>
                      <a:r>
                        <a:rPr lang="ru-RU" sz="3600" b="1" strike="noStrike" spc="-1" dirty="0" err="1">
                          <a:solidFill>
                            <a:srgbClr val="1D8DCD"/>
                          </a:solidFill>
                          <a:latin typeface="Open Sans"/>
                        </a:rPr>
                        <a:t>Аа</a:t>
                      </a:r>
                      <a:endParaRPr lang="ru-RU" sz="3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r>
                        <a:rPr lang="ru-RU" sz="1200" b="0" strike="noStrike" spc="208" dirty="0" smtClean="0">
                          <a:solidFill>
                            <a:srgbClr val="00354C"/>
                          </a:solidFill>
                          <a:latin typeface="Arial Narrow"/>
                        </a:rPr>
                        <a:t>объёмный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"/>
                        </a:spcBef>
                      </a:pPr>
                      <a:endParaRPr lang="ru-RU" sz="18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"/>
                        </a:spcBef>
                      </a:pPr>
                      <a:r>
                        <a:rPr lang="ru-RU" sz="1200" b="0" strike="noStrike" spc="194" dirty="0" smtClean="0">
                          <a:solidFill>
                            <a:srgbClr val="00354C"/>
                          </a:solidFill>
                          <a:latin typeface="Arial Narrow"/>
                        </a:rPr>
                        <a:t>сквозной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"/>
                        </a:spcBef>
                      </a:pPr>
                      <a:r>
                        <a:rPr lang="ru-RU" sz="1200" b="0" strike="noStrike" spc="194">
                          <a:solidFill>
                            <a:srgbClr val="00354C"/>
                          </a:solidFill>
                          <a:latin typeface="Arial Narrow"/>
                        </a:rPr>
                        <a:t>гравировка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2246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Информация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2240">
                      <a:solidFill>
                        <a:srgbClr val="1E8DCD"/>
                      </a:solidFill>
                    </a:lnT>
                    <a:lnB w="18720">
                      <a:solidFill>
                        <a:srgbClr val="1E8DCD"/>
                      </a:solidFill>
                    </a:lnB>
                    <a:solidFill>
                      <a:srgbClr val="55A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5"/>
                        </a:lnSpc>
                      </a:pPr>
                      <a:r>
                        <a:rPr lang="ru-RU" sz="3400" b="1" strike="noStrike" spc="-1">
                          <a:solidFill>
                            <a:srgbClr val="1D8DCD"/>
                          </a:solidFill>
                          <a:latin typeface="Arial"/>
                        </a:rPr>
                        <a:t>™</a:t>
                      </a:r>
                      <a:endParaRPr lang="ru-RU" sz="3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58"/>
                        </a:lnSpc>
                      </a:pPr>
                      <a:r>
                        <a:rPr lang="ru-RU" sz="1200" b="0" strike="noStrike" spc="197">
                          <a:solidFill>
                            <a:srgbClr val="00354C"/>
                          </a:solidFill>
                          <a:latin typeface="Arial Narrow"/>
                        </a:rPr>
                        <a:t>логотип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ru-RU" sz="21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Фирма</a:t>
                      </a:r>
                      <a:endParaRPr lang="ru-RU" sz="21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29"/>
                        </a:spcBef>
                      </a:pPr>
                      <a:r>
                        <a:rPr lang="ru-RU" sz="1200" b="0" strike="noStrike" spc="180">
                          <a:solidFill>
                            <a:srgbClr val="00354C"/>
                          </a:solidFill>
                          <a:latin typeface="Arial Narrow"/>
                        </a:rPr>
                        <a:t>название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"/>
                        </a:lnSpc>
                      </a:pPr>
                      <a:r>
                        <a:rPr lang="ru-RU" sz="3000" b="1" strike="noStrike" spc="-1" dirty="0">
                          <a:solidFill>
                            <a:srgbClr val="1D8DCD"/>
                          </a:solidFill>
                          <a:latin typeface="Open Sans"/>
                        </a:rPr>
                        <a:t>%</a:t>
                      </a:r>
                      <a:endParaRPr lang="ru-RU" sz="30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ts val="48"/>
                        </a:lnSpc>
                      </a:pPr>
                      <a:r>
                        <a:rPr lang="ru-RU" sz="1100" b="0" strike="noStrike" spc="182" dirty="0">
                          <a:solidFill>
                            <a:srgbClr val="00354C"/>
                          </a:solidFill>
                          <a:latin typeface="Arial Narrow"/>
                        </a:rPr>
                        <a:t>время</a:t>
                      </a:r>
                      <a:r>
                        <a:rPr lang="ru-RU" sz="1100" b="0" strike="noStrike" spc="-1" dirty="0">
                          <a:solidFill>
                            <a:srgbClr val="00354C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100" b="0" strike="noStrike" spc="148" dirty="0">
                          <a:solidFill>
                            <a:srgbClr val="00354C"/>
                          </a:solidFill>
                          <a:latin typeface="Arial Narrow"/>
                        </a:rPr>
                        <a:t>работы</a:t>
                      </a:r>
                      <a:endParaRPr lang="ru-RU" sz="11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100" b="0" strike="noStrike" spc="236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236" dirty="0" smtClean="0">
                          <a:solidFill>
                            <a:srgbClr val="00354C"/>
                          </a:solidFill>
                          <a:latin typeface="Arial Narrow"/>
                        </a:rPr>
                        <a:t>и</a:t>
                      </a:r>
                      <a:r>
                        <a:rPr lang="ru-RU" sz="1100" b="0" strike="noStrike" spc="-1" dirty="0" smtClean="0">
                          <a:solidFill>
                            <a:srgbClr val="00354C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100" b="0" strike="noStrike" spc="208" dirty="0">
                          <a:solidFill>
                            <a:srgbClr val="00354C"/>
                          </a:solidFill>
                          <a:latin typeface="Arial Narrow"/>
                        </a:rPr>
                        <a:t>акции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106"/>
                        </a:spcBef>
                      </a:pPr>
                      <a:r>
                        <a:rPr lang="ru-RU" sz="1100" b="0" strike="noStrike" spc="131">
                          <a:solidFill>
                            <a:srgbClr val="00354C"/>
                          </a:solidFill>
                          <a:latin typeface="Arial Narrow"/>
                        </a:rPr>
                        <a:t>доп. </a:t>
                      </a:r>
                      <a:r>
                        <a:rPr lang="ru-RU" sz="1100" b="0" strike="noStrike" spc="137">
                          <a:solidFill>
                            <a:srgbClr val="00354C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100" b="0" strike="noStrike" spc="-1">
                          <a:solidFill>
                            <a:srgbClr val="00354C"/>
                          </a:solidFill>
                          <a:latin typeface="Arial Narrow"/>
                        </a:rPr>
                        <a:t>информация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797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Подсветка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8720">
                      <a:solidFill>
                        <a:srgbClr val="1E8DCD"/>
                      </a:solidFill>
                    </a:lnT>
                    <a:lnB w="12240">
                      <a:solidFill>
                        <a:srgbClr val="1E8DCD"/>
                      </a:solidFill>
                    </a:lnB>
                    <a:solidFill>
                      <a:srgbClr val="8EC6E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97">
                          <a:solidFill>
                            <a:srgbClr val="00354C"/>
                          </a:solidFill>
                          <a:latin typeface="Arial Narrow"/>
                        </a:rPr>
                        <a:t>контр-ажурная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971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"/>
                        </a:spcBef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Материалы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2240">
                      <a:solidFill>
                        <a:srgbClr val="1E8DCD"/>
                      </a:solidFill>
                    </a:lnT>
                    <a:lnB w="18720">
                      <a:solidFill>
                        <a:srgbClr val="1E8DCD"/>
                      </a:solidFill>
                    </a:lnB>
                    <a:solidFill>
                      <a:srgbClr val="BB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82">
                          <a:solidFill>
                            <a:srgbClr val="00354C"/>
                          </a:solidFill>
                          <a:latin typeface="Arial Narrow"/>
                        </a:rPr>
                        <a:t>металл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214">
                          <a:solidFill>
                            <a:srgbClr val="00354C"/>
                          </a:solidFill>
                          <a:latin typeface="Arial Narrow"/>
                        </a:rPr>
                        <a:t>пластик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208">
                          <a:solidFill>
                            <a:srgbClr val="00354C"/>
                          </a:solidFill>
                          <a:latin typeface="Arial Narrow"/>
                        </a:rPr>
                        <a:t>камень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68">
                          <a:solidFill>
                            <a:srgbClr val="00354C"/>
                          </a:solidFill>
                          <a:latin typeface="Arial Narrow"/>
                        </a:rPr>
                        <a:t>стекло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795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Цвет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8720">
                      <a:solidFill>
                        <a:srgbClr val="1E8DCD"/>
                      </a:solidFill>
                    </a:lnT>
                    <a:lnB w="12240">
                      <a:solidFill>
                        <a:srgbClr val="1E8DCD"/>
                      </a:solidFill>
                    </a:lnB>
                    <a:solidFill>
                      <a:srgbClr val="DDEDF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88">
                          <a:solidFill>
                            <a:srgbClr val="00354C"/>
                          </a:solidFill>
                          <a:latin typeface="Arial Narrow"/>
                        </a:rPr>
                        <a:t>цвет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1"/>
                        </a:spcBef>
                      </a:pPr>
                      <a:endParaRPr lang="ru-RU" sz="18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202" dirty="0">
                          <a:solidFill>
                            <a:srgbClr val="00354C"/>
                          </a:solidFill>
                          <a:latin typeface="Arial Narrow"/>
                        </a:rPr>
                        <a:t>монохром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 cap="flat" cmpd="sng" algn="ctr">
                      <a:solidFill>
                        <a:srgbClr val="1D8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  <p:sp>
        <p:nvSpPr>
          <p:cNvPr id="1100" name="CustomShape 23"/>
          <p:cNvSpPr/>
          <p:nvPr/>
        </p:nvSpPr>
        <p:spPr>
          <a:xfrm>
            <a:off x="5832000" y="6969960"/>
            <a:ext cx="4319640" cy="31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24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101" name="Line 24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2" name="Line 25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4" name="CustomShape 2"/>
          <p:cNvSpPr/>
          <p:nvPr/>
        </p:nvSpPr>
        <p:spPr>
          <a:xfrm>
            <a:off x="2520" y="682200"/>
            <a:ext cx="4323240" cy="566640"/>
          </a:xfrm>
          <a:custGeom>
            <a:avLst/>
            <a:gdLst/>
            <a:ahLst/>
            <a:cxnLst/>
            <a:rect l="l" t="t" r="r" b="b"/>
            <a:pathLst>
              <a:path w="4324350" h="567690">
                <a:moveTo>
                  <a:pt x="4324337" y="0"/>
                </a:moveTo>
                <a:lnTo>
                  <a:pt x="0" y="0"/>
                </a:lnTo>
                <a:lnTo>
                  <a:pt x="0" y="567270"/>
                </a:lnTo>
                <a:lnTo>
                  <a:pt x="4259300" y="567270"/>
                </a:lnTo>
                <a:lnTo>
                  <a:pt x="3929202" y="277787"/>
                </a:lnTo>
                <a:lnTo>
                  <a:pt x="4324337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5" name="CustomShape 3"/>
          <p:cNvSpPr/>
          <p:nvPr/>
        </p:nvSpPr>
        <p:spPr>
          <a:xfrm>
            <a:off x="612000" y="724680"/>
            <a:ext cx="15991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Таблички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106" name="CustomShape 4"/>
          <p:cNvSpPr/>
          <p:nvPr/>
        </p:nvSpPr>
        <p:spPr>
          <a:xfrm>
            <a:off x="597600" y="1425960"/>
            <a:ext cx="127008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Указатель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07" name="CustomShape 5"/>
          <p:cNvSpPr/>
          <p:nvPr/>
        </p:nvSpPr>
        <p:spPr>
          <a:xfrm>
            <a:off x="631080" y="2076480"/>
            <a:ext cx="1393920" cy="2080440"/>
          </a:xfrm>
          <a:custGeom>
            <a:avLst/>
            <a:gdLst/>
            <a:ahLst/>
            <a:cxnLst/>
            <a:rect l="l" t="t" r="r" b="b"/>
            <a:pathLst>
              <a:path w="1395095" h="2081529">
                <a:moveTo>
                  <a:pt x="1394879" y="0"/>
                </a:moveTo>
                <a:lnTo>
                  <a:pt x="0" y="0"/>
                </a:lnTo>
                <a:lnTo>
                  <a:pt x="0" y="2081339"/>
                </a:lnTo>
                <a:lnTo>
                  <a:pt x="1394879" y="2081339"/>
                </a:lnTo>
                <a:lnTo>
                  <a:pt x="139487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8" name="CustomShape 6"/>
          <p:cNvSpPr/>
          <p:nvPr/>
        </p:nvSpPr>
        <p:spPr>
          <a:xfrm>
            <a:off x="636120" y="2076480"/>
            <a:ext cx="1641600" cy="360"/>
          </a:xfrm>
          <a:custGeom>
            <a:avLst/>
            <a:gdLst/>
            <a:ahLst/>
            <a:cxnLst/>
            <a:rect l="l" t="t" r="r" b="b"/>
            <a:pathLst>
              <a:path w="1642745">
                <a:moveTo>
                  <a:pt x="0" y="0"/>
                </a:moveTo>
                <a:lnTo>
                  <a:pt x="1642592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9" name="CustomShape 7"/>
          <p:cNvSpPr/>
          <p:nvPr/>
        </p:nvSpPr>
        <p:spPr>
          <a:xfrm>
            <a:off x="636120" y="4154760"/>
            <a:ext cx="1641600" cy="360"/>
          </a:xfrm>
          <a:custGeom>
            <a:avLst/>
            <a:gdLst/>
            <a:ahLst/>
            <a:cxnLst/>
            <a:rect l="l" t="t" r="r" b="b"/>
            <a:pathLst>
              <a:path w="1642745">
                <a:moveTo>
                  <a:pt x="0" y="0"/>
                </a:moveTo>
                <a:lnTo>
                  <a:pt x="1642592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0" name="CustomShape 8"/>
          <p:cNvSpPr/>
          <p:nvPr/>
        </p:nvSpPr>
        <p:spPr>
          <a:xfrm>
            <a:off x="631080" y="2071440"/>
            <a:ext cx="360" cy="2273400"/>
          </a:xfrm>
          <a:custGeom>
            <a:avLst/>
            <a:gdLst/>
            <a:ahLst/>
            <a:cxnLst/>
            <a:rect l="l" t="t" r="r" b="b"/>
            <a:pathLst>
              <a:path h="2274570">
                <a:moveTo>
                  <a:pt x="0" y="2274049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1" name="CustomShape 9"/>
          <p:cNvSpPr/>
          <p:nvPr/>
        </p:nvSpPr>
        <p:spPr>
          <a:xfrm>
            <a:off x="2030040" y="2076480"/>
            <a:ext cx="360" cy="2253960"/>
          </a:xfrm>
          <a:custGeom>
            <a:avLst/>
            <a:gdLst/>
            <a:ahLst/>
            <a:cxnLst/>
            <a:rect l="l" t="t" r="r" b="b"/>
            <a:pathLst>
              <a:path h="2254885">
                <a:moveTo>
                  <a:pt x="0" y="2254669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2" name="CustomShape 10"/>
          <p:cNvSpPr/>
          <p:nvPr/>
        </p:nvSpPr>
        <p:spPr>
          <a:xfrm>
            <a:off x="799200" y="2712600"/>
            <a:ext cx="999000" cy="799200"/>
          </a:xfrm>
          <a:custGeom>
            <a:avLst/>
            <a:gdLst/>
            <a:ahLst/>
            <a:cxnLst/>
            <a:rect l="l" t="t" r="r" b="b"/>
            <a:pathLst>
              <a:path w="1000125" h="800100">
                <a:moveTo>
                  <a:pt x="991176" y="435775"/>
                </a:moveTo>
                <a:lnTo>
                  <a:pt x="611124" y="435775"/>
                </a:lnTo>
                <a:lnTo>
                  <a:pt x="677853" y="447938"/>
                </a:lnTo>
                <a:lnTo>
                  <a:pt x="732215" y="466577"/>
                </a:lnTo>
                <a:lnTo>
                  <a:pt x="774208" y="491691"/>
                </a:lnTo>
                <a:lnTo>
                  <a:pt x="803833" y="523278"/>
                </a:lnTo>
                <a:lnTo>
                  <a:pt x="829388" y="598150"/>
                </a:lnTo>
                <a:lnTo>
                  <a:pt x="830081" y="645657"/>
                </a:lnTo>
                <a:lnTo>
                  <a:pt x="822719" y="699880"/>
                </a:lnTo>
                <a:lnTo>
                  <a:pt x="807300" y="760818"/>
                </a:lnTo>
                <a:lnTo>
                  <a:pt x="805512" y="767738"/>
                </a:lnTo>
                <a:lnTo>
                  <a:pt x="805351" y="774211"/>
                </a:lnTo>
                <a:lnTo>
                  <a:pt x="837198" y="799827"/>
                </a:lnTo>
                <a:lnTo>
                  <a:pt x="843545" y="798991"/>
                </a:lnTo>
                <a:lnTo>
                  <a:pt x="884998" y="768850"/>
                </a:lnTo>
                <a:lnTo>
                  <a:pt x="911475" y="741165"/>
                </a:lnTo>
                <a:lnTo>
                  <a:pt x="935347" y="709909"/>
                </a:lnTo>
                <a:lnTo>
                  <a:pt x="956614" y="675081"/>
                </a:lnTo>
                <a:lnTo>
                  <a:pt x="975602" y="635790"/>
                </a:lnTo>
                <a:lnTo>
                  <a:pt x="989168" y="596499"/>
                </a:lnTo>
                <a:lnTo>
                  <a:pt x="997309" y="557209"/>
                </a:lnTo>
                <a:lnTo>
                  <a:pt x="1000023" y="517918"/>
                </a:lnTo>
                <a:lnTo>
                  <a:pt x="996936" y="465486"/>
                </a:lnTo>
                <a:lnTo>
                  <a:pt x="991176" y="435775"/>
                </a:lnTo>
                <a:close/>
                <a:moveTo>
                  <a:pt x="349834" y="0"/>
                </a:moveTo>
                <a:lnTo>
                  <a:pt x="341749" y="4"/>
                </a:lnTo>
                <a:lnTo>
                  <a:pt x="333992" y="1792"/>
                </a:lnTo>
                <a:lnTo>
                  <a:pt x="13893" y="282181"/>
                </a:lnTo>
                <a:lnTo>
                  <a:pt x="0" y="314324"/>
                </a:lnTo>
                <a:lnTo>
                  <a:pt x="868" y="323705"/>
                </a:lnTo>
                <a:lnTo>
                  <a:pt x="319455" y="617931"/>
                </a:lnTo>
                <a:lnTo>
                  <a:pt x="341749" y="628652"/>
                </a:lnTo>
                <a:lnTo>
                  <a:pt x="377609" y="615264"/>
                </a:lnTo>
                <a:lnTo>
                  <a:pt x="388899" y="585787"/>
                </a:lnTo>
                <a:lnTo>
                  <a:pt x="388895" y="557209"/>
                </a:lnTo>
                <a:lnTo>
                  <a:pt x="199656" y="389343"/>
                </a:lnTo>
                <a:lnTo>
                  <a:pt x="185228" y="373934"/>
                </a:lnTo>
                <a:lnTo>
                  <a:pt x="174921" y="356296"/>
                </a:lnTo>
                <a:lnTo>
                  <a:pt x="168736" y="336428"/>
                </a:lnTo>
                <a:lnTo>
                  <a:pt x="166674" y="314324"/>
                </a:lnTo>
                <a:lnTo>
                  <a:pt x="168736" y="292227"/>
                </a:lnTo>
                <a:lnTo>
                  <a:pt x="174921" y="272359"/>
                </a:lnTo>
                <a:lnTo>
                  <a:pt x="185228" y="254722"/>
                </a:lnTo>
                <a:lnTo>
                  <a:pt x="199656" y="239318"/>
                </a:lnTo>
                <a:lnTo>
                  <a:pt x="388899" y="71437"/>
                </a:lnTo>
                <a:lnTo>
                  <a:pt x="388899" y="42862"/>
                </a:lnTo>
                <a:lnTo>
                  <a:pt x="371644" y="8209"/>
                </a:lnTo>
                <a:lnTo>
                  <a:pt x="357756" y="1509"/>
                </a:lnTo>
                <a:lnTo>
                  <a:pt x="349834" y="0"/>
                </a:lnTo>
                <a:close/>
                <a:moveTo>
                  <a:pt x="572058" y="0"/>
                </a:moveTo>
                <a:lnTo>
                  <a:pt x="236118" y="282181"/>
                </a:lnTo>
                <a:lnTo>
                  <a:pt x="222224" y="314324"/>
                </a:lnTo>
                <a:lnTo>
                  <a:pt x="223093" y="323705"/>
                </a:lnTo>
                <a:lnTo>
                  <a:pt x="541680" y="617931"/>
                </a:lnTo>
                <a:lnTo>
                  <a:pt x="563974" y="628652"/>
                </a:lnTo>
                <a:lnTo>
                  <a:pt x="572058" y="628649"/>
                </a:lnTo>
                <a:lnTo>
                  <a:pt x="604774" y="609065"/>
                </a:lnTo>
                <a:lnTo>
                  <a:pt x="611124" y="585787"/>
                </a:lnTo>
                <a:lnTo>
                  <a:pt x="611124" y="435775"/>
                </a:lnTo>
                <a:lnTo>
                  <a:pt x="991176" y="435775"/>
                </a:lnTo>
                <a:lnTo>
                  <a:pt x="972240" y="374607"/>
                </a:lnTo>
                <a:lnTo>
                  <a:pt x="950632" y="336160"/>
                </a:lnTo>
                <a:lnTo>
                  <a:pt x="922851" y="302375"/>
                </a:lnTo>
                <a:lnTo>
                  <a:pt x="888898" y="273253"/>
                </a:lnTo>
                <a:lnTo>
                  <a:pt x="855623" y="252117"/>
                </a:lnTo>
                <a:lnTo>
                  <a:pt x="817139" y="233958"/>
                </a:lnTo>
                <a:lnTo>
                  <a:pt x="773447" y="218778"/>
                </a:lnTo>
                <a:lnTo>
                  <a:pt x="724547" y="206574"/>
                </a:lnTo>
                <a:lnTo>
                  <a:pt x="670439" y="197347"/>
                </a:lnTo>
                <a:lnTo>
                  <a:pt x="611124" y="191096"/>
                </a:lnTo>
                <a:lnTo>
                  <a:pt x="611124" y="42862"/>
                </a:lnTo>
                <a:lnTo>
                  <a:pt x="593868" y="8209"/>
                </a:lnTo>
                <a:lnTo>
                  <a:pt x="579981" y="1509"/>
                </a:lnTo>
                <a:lnTo>
                  <a:pt x="5720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3" name="CustomShape 11"/>
          <p:cNvSpPr/>
          <p:nvPr/>
        </p:nvSpPr>
        <p:spPr>
          <a:xfrm>
            <a:off x="2184480" y="2926800"/>
            <a:ext cx="93240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В≤</a:t>
            </a:r>
            <a:r>
              <a:rPr lang="ru-RU" sz="1400" b="1" strike="noStrike" spc="-3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800</a:t>
            </a:r>
            <a:r>
              <a:rPr lang="ru-RU" sz="1400" b="1" strike="noStrike" spc="-3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114" name="CustomShape 12"/>
          <p:cNvSpPr/>
          <p:nvPr/>
        </p:nvSpPr>
        <p:spPr>
          <a:xfrm>
            <a:off x="558000" y="4464000"/>
            <a:ext cx="3617640" cy="2507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36324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Ш</a:t>
            </a:r>
            <a:r>
              <a:rPr lang="ru-RU" sz="1200" b="1" strike="noStrike" spc="-12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500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мм</a:t>
            </a:r>
            <a:endParaRPr lang="ru-RU" sz="1200" b="0" strike="noStrike" spc="-1">
              <a:latin typeface="Arial"/>
            </a:endParaRPr>
          </a:p>
          <a:p>
            <a:pPr marL="363240">
              <a:lnSpc>
                <a:spcPct val="100000"/>
              </a:lnSpc>
              <a:spcBef>
                <a:spcPts val="65"/>
              </a:spcBef>
            </a:pPr>
            <a:endParaRPr lang="ru-RU" sz="1200" b="0" strike="noStrike" spc="-1">
              <a:latin typeface="Arial"/>
            </a:endParaRPr>
          </a:p>
          <a:p>
            <a:pPr marL="311760">
              <a:lnSpc>
                <a:spcPct val="100000"/>
              </a:lnSpc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30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43">
                <a:solidFill>
                  <a:srgbClr val="610506"/>
                </a:solidFill>
                <a:latin typeface="Open Sans"/>
                <a:ea typeface="DejaVu Sans"/>
              </a:rPr>
              <a:t>-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глубина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таблички</a:t>
            </a:r>
            <a:endParaRPr lang="ru-RU" sz="1200" b="0" strike="noStrike" spc="-1">
              <a:latin typeface="Arial"/>
            </a:endParaRPr>
          </a:p>
          <a:p>
            <a:pPr marL="311760">
              <a:lnSpc>
                <a:spcPct val="100000"/>
              </a:lnSpc>
              <a:spcBef>
                <a:spcPts val="1185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20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 </a:t>
            </a:r>
            <a:r>
              <a:rPr lang="ru-RU" sz="1200" b="1" strike="noStrike" spc="43">
                <a:solidFill>
                  <a:srgbClr val="610506"/>
                </a:solidFill>
                <a:latin typeface="Open Sans"/>
                <a:ea typeface="DejaVu Sans"/>
              </a:rPr>
              <a:t>-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толщина букв </a:t>
            </a:r>
            <a:r>
              <a:rPr lang="ru-RU" sz="1200" b="1" strike="noStrike" spc="4">
                <a:solidFill>
                  <a:srgbClr val="610506"/>
                </a:solidFill>
                <a:latin typeface="Open Sans"/>
                <a:ea typeface="DejaVu Sans"/>
              </a:rPr>
              <a:t>(при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объемном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исполнении)</a:t>
            </a:r>
            <a:endParaRPr lang="ru-RU" sz="1200" b="0" strike="noStrike" spc="-1">
              <a:latin typeface="Arial"/>
            </a:endParaRPr>
          </a:p>
          <a:p>
            <a:pPr marL="3550320">
              <a:lnSpc>
                <a:spcPts val="51"/>
              </a:lnSpc>
            </a:pPr>
            <a:r>
              <a:rPr lang="ru-RU" sz="1200" b="1" strike="noStrike" spc="43">
                <a:solidFill>
                  <a:srgbClr val="610506"/>
                </a:solidFill>
                <a:latin typeface="Open Sans"/>
                <a:ea typeface="DejaVu Sans"/>
              </a:rPr>
              <a:t>-</a:t>
            </a:r>
            <a:endParaRPr lang="ru-RU" sz="1200" b="0" strike="noStrike" spc="-1">
              <a:latin typeface="Arial"/>
            </a:endParaRPr>
          </a:p>
          <a:p>
            <a:pPr marL="3550320">
              <a:lnSpc>
                <a:spcPct val="100000"/>
              </a:lnSpc>
              <a:spcBef>
                <a:spcPts val="11"/>
              </a:spcBef>
            </a:pPr>
            <a:endParaRPr lang="ru-RU" sz="1200" b="0" strike="noStrike" spc="-1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Табличка располагается возле дворовых  арок или возле многоэтажного здания собо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значением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этажей, на 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которых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находятся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фирмы</a:t>
            </a:r>
            <a:endParaRPr lang="ru-RU" sz="1200" b="0" strike="noStrike" spc="-1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Табличка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крепится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вплотную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к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фасаду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115" name="CustomShape 13"/>
          <p:cNvSpPr/>
          <p:nvPr/>
        </p:nvSpPr>
        <p:spPr>
          <a:xfrm>
            <a:off x="3441960" y="2912760"/>
            <a:ext cx="39600" cy="498600"/>
          </a:xfrm>
          <a:custGeom>
            <a:avLst/>
            <a:gdLst/>
            <a:ahLst/>
            <a:cxnLst/>
            <a:rect l="l" t="t" r="r" b="b"/>
            <a:pathLst>
              <a:path w="40639" h="499745">
                <a:moveTo>
                  <a:pt x="38214" y="391731"/>
                </a:moveTo>
                <a:lnTo>
                  <a:pt x="0" y="391731"/>
                </a:lnTo>
                <a:lnTo>
                  <a:pt x="0" y="499389"/>
                </a:lnTo>
                <a:lnTo>
                  <a:pt x="38214" y="499389"/>
                </a:lnTo>
                <a:lnTo>
                  <a:pt x="38214" y="391731"/>
                </a:lnTo>
                <a:close/>
                <a:moveTo>
                  <a:pt x="38214" y="203200"/>
                </a:moveTo>
                <a:lnTo>
                  <a:pt x="0" y="203200"/>
                </a:lnTo>
                <a:lnTo>
                  <a:pt x="0" y="310857"/>
                </a:lnTo>
                <a:lnTo>
                  <a:pt x="38214" y="310857"/>
                </a:lnTo>
                <a:lnTo>
                  <a:pt x="38214" y="203200"/>
                </a:lnTo>
                <a:close/>
                <a:moveTo>
                  <a:pt x="40462" y="0"/>
                </a:moveTo>
                <a:lnTo>
                  <a:pt x="0" y="0"/>
                </a:lnTo>
                <a:lnTo>
                  <a:pt x="0" y="107657"/>
                </a:lnTo>
                <a:lnTo>
                  <a:pt x="40462" y="107657"/>
                </a:lnTo>
                <a:lnTo>
                  <a:pt x="40462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6" name="CustomShape 14"/>
          <p:cNvSpPr/>
          <p:nvPr/>
        </p:nvSpPr>
        <p:spPr>
          <a:xfrm>
            <a:off x="3211920" y="2076480"/>
            <a:ext cx="229320" cy="2077200"/>
          </a:xfrm>
          <a:custGeom>
            <a:avLst/>
            <a:gdLst/>
            <a:ahLst/>
            <a:cxnLst/>
            <a:rect l="l" t="t" r="r" b="b"/>
            <a:pathLst>
              <a:path w="230504" h="2078354">
                <a:moveTo>
                  <a:pt x="230035" y="0"/>
                </a:moveTo>
                <a:lnTo>
                  <a:pt x="0" y="0"/>
                </a:lnTo>
                <a:lnTo>
                  <a:pt x="0" y="2078164"/>
                </a:lnTo>
                <a:lnTo>
                  <a:pt x="230035" y="2078164"/>
                </a:lnTo>
                <a:lnTo>
                  <a:pt x="230035" y="0"/>
                </a:lnTo>
                <a:close/>
              </a:path>
            </a:pathLst>
          </a:custGeom>
          <a:solidFill>
            <a:srgbClr val="0035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7" name="CustomShape 15"/>
          <p:cNvSpPr/>
          <p:nvPr/>
        </p:nvSpPr>
        <p:spPr>
          <a:xfrm>
            <a:off x="3546360" y="2979360"/>
            <a:ext cx="922320" cy="438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Табличка  сбоку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1118" name="object 21"/>
          <p:cNvPicPr/>
          <p:nvPr/>
        </p:nvPicPr>
        <p:blipFill>
          <a:blip r:embed="rId2"/>
          <a:stretch/>
        </p:blipFill>
        <p:spPr>
          <a:xfrm>
            <a:off x="7990200" y="3434400"/>
            <a:ext cx="144000" cy="93240"/>
          </a:xfrm>
          <a:prstGeom prst="rect">
            <a:avLst/>
          </a:prstGeom>
          <a:ln>
            <a:noFill/>
          </a:ln>
        </p:spPr>
      </p:pic>
      <p:sp>
        <p:nvSpPr>
          <p:cNvPr id="1119" name="CustomShape 16"/>
          <p:cNvSpPr/>
          <p:nvPr/>
        </p:nvSpPr>
        <p:spPr>
          <a:xfrm>
            <a:off x="7917120" y="3087000"/>
            <a:ext cx="290520" cy="325800"/>
          </a:xfrm>
          <a:custGeom>
            <a:avLst/>
            <a:gdLst/>
            <a:ahLst/>
            <a:cxnLst/>
            <a:rect l="l" t="t" r="r" b="b"/>
            <a:pathLst>
              <a:path w="291465" h="327025">
                <a:moveTo>
                  <a:pt x="0" y="149656"/>
                </a:moveTo>
                <a:lnTo>
                  <a:pt x="4752" y="111706"/>
                </a:lnTo>
                <a:lnTo>
                  <a:pt x="19011" y="76098"/>
                </a:lnTo>
                <a:lnTo>
                  <a:pt x="41335" y="45173"/>
                </a:lnTo>
                <a:lnTo>
                  <a:pt x="87602" y="11958"/>
                </a:lnTo>
                <a:lnTo>
                  <a:pt x="124591" y="1328"/>
                </a:lnTo>
                <a:lnTo>
                  <a:pt x="144246" y="0"/>
                </a:lnTo>
                <a:lnTo>
                  <a:pt x="163884" y="1247"/>
                </a:lnTo>
                <a:lnTo>
                  <a:pt x="200673" y="11235"/>
                </a:lnTo>
                <a:lnTo>
                  <a:pt x="233709" y="30873"/>
                </a:lnTo>
                <a:lnTo>
                  <a:pt x="271145" y="74396"/>
                </a:lnTo>
                <a:lnTo>
                  <a:pt x="286026" y="110431"/>
                </a:lnTo>
                <a:lnTo>
                  <a:pt x="290982" y="149656"/>
                </a:lnTo>
                <a:lnTo>
                  <a:pt x="290387" y="163499"/>
                </a:lnTo>
                <a:lnTo>
                  <a:pt x="281470" y="202793"/>
                </a:lnTo>
                <a:lnTo>
                  <a:pt x="262796" y="237790"/>
                </a:lnTo>
                <a:lnTo>
                  <a:pt x="248820" y="255517"/>
                </a:lnTo>
                <a:lnTo>
                  <a:pt x="243035" y="263596"/>
                </a:lnTo>
                <a:lnTo>
                  <a:pt x="219478" y="305053"/>
                </a:lnTo>
                <a:lnTo>
                  <a:pt x="211620" y="325666"/>
                </a:lnTo>
                <a:lnTo>
                  <a:pt x="211620" y="326516"/>
                </a:lnTo>
                <a:lnTo>
                  <a:pt x="79362" y="326516"/>
                </a:lnTo>
                <a:lnTo>
                  <a:pt x="79362" y="325666"/>
                </a:lnTo>
                <a:lnTo>
                  <a:pt x="75951" y="315626"/>
                </a:lnTo>
                <a:lnTo>
                  <a:pt x="53735" y="272525"/>
                </a:lnTo>
                <a:lnTo>
                  <a:pt x="36372" y="248284"/>
                </a:lnTo>
                <a:lnTo>
                  <a:pt x="28186" y="237790"/>
                </a:lnTo>
                <a:lnTo>
                  <a:pt x="9512" y="202793"/>
                </a:lnTo>
                <a:lnTo>
                  <a:pt x="595" y="163499"/>
                </a:lnTo>
                <a:lnTo>
                  <a:pt x="0" y="14965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20" name="object 23"/>
          <p:cNvPicPr/>
          <p:nvPr/>
        </p:nvPicPr>
        <p:blipFill>
          <a:blip r:embed="rId3"/>
          <a:stretch/>
        </p:blipFill>
        <p:spPr>
          <a:xfrm>
            <a:off x="7963560" y="3134880"/>
            <a:ext cx="117360" cy="120600"/>
          </a:xfrm>
          <a:prstGeom prst="rect">
            <a:avLst/>
          </a:prstGeom>
          <a:ln>
            <a:noFill/>
          </a:ln>
        </p:spPr>
      </p:pic>
      <p:pic>
        <p:nvPicPr>
          <p:cNvPr id="1121" name="Рисунок 1120"/>
          <p:cNvPicPr/>
          <p:nvPr/>
        </p:nvPicPr>
        <p:blipFill>
          <a:blip r:embed="rId4"/>
          <a:stretch/>
        </p:blipFill>
        <p:spPr>
          <a:xfrm>
            <a:off x="6264000" y="4032000"/>
            <a:ext cx="428760" cy="428760"/>
          </a:xfrm>
          <a:prstGeom prst="rect">
            <a:avLst/>
          </a:prstGeom>
          <a:ln>
            <a:noFill/>
          </a:ln>
        </p:spPr>
      </p:pic>
      <p:pic>
        <p:nvPicPr>
          <p:cNvPr id="1122" name="Рисунок 1121"/>
          <p:cNvPicPr/>
          <p:nvPr/>
        </p:nvPicPr>
        <p:blipFill>
          <a:blip r:embed="rId5"/>
          <a:stretch/>
        </p:blipFill>
        <p:spPr>
          <a:xfrm>
            <a:off x="7272000" y="3962880"/>
            <a:ext cx="428760" cy="428760"/>
          </a:xfrm>
          <a:prstGeom prst="rect">
            <a:avLst/>
          </a:prstGeom>
          <a:ln>
            <a:noFill/>
          </a:ln>
        </p:spPr>
      </p:pic>
      <p:pic>
        <p:nvPicPr>
          <p:cNvPr id="1123" name="Рисунок 1122"/>
          <p:cNvPicPr/>
          <p:nvPr/>
        </p:nvPicPr>
        <p:blipFill>
          <a:blip r:embed="rId6"/>
          <a:stretch/>
        </p:blipFill>
        <p:spPr>
          <a:xfrm>
            <a:off x="9434880" y="3962880"/>
            <a:ext cx="428760" cy="428760"/>
          </a:xfrm>
          <a:prstGeom prst="rect">
            <a:avLst/>
          </a:prstGeom>
          <a:ln>
            <a:noFill/>
          </a:ln>
        </p:spPr>
      </p:pic>
      <p:sp>
        <p:nvSpPr>
          <p:cNvPr id="1124" name="CustomShape 17"/>
          <p:cNvSpPr/>
          <p:nvPr/>
        </p:nvSpPr>
        <p:spPr>
          <a:xfrm>
            <a:off x="6784200" y="4968000"/>
            <a:ext cx="415440" cy="415440"/>
          </a:xfrm>
          <a:custGeom>
            <a:avLst/>
            <a:gdLst/>
            <a:ahLst/>
            <a:cxnLst/>
            <a:rect l="l" t="t" r="r" b="b"/>
            <a:pathLst>
              <a:path w="416559" h="416560">
                <a:moveTo>
                  <a:pt x="208089" y="0"/>
                </a:moveTo>
                <a:lnTo>
                  <a:pt x="160377" y="5495"/>
                </a:lnTo>
                <a:lnTo>
                  <a:pt x="116578" y="21151"/>
                </a:lnTo>
                <a:lnTo>
                  <a:pt x="77941" y="45716"/>
                </a:lnTo>
                <a:lnTo>
                  <a:pt x="45715" y="77943"/>
                </a:lnTo>
                <a:lnTo>
                  <a:pt x="21150" y="116582"/>
                </a:lnTo>
                <a:lnTo>
                  <a:pt x="5495" y="160385"/>
                </a:lnTo>
                <a:lnTo>
                  <a:pt x="0" y="208102"/>
                </a:lnTo>
                <a:lnTo>
                  <a:pt x="5495" y="255814"/>
                </a:lnTo>
                <a:lnTo>
                  <a:pt x="21150" y="299613"/>
                </a:lnTo>
                <a:lnTo>
                  <a:pt x="45715" y="338250"/>
                </a:lnTo>
                <a:lnTo>
                  <a:pt x="77941" y="370476"/>
                </a:lnTo>
                <a:lnTo>
                  <a:pt x="116578" y="395040"/>
                </a:lnTo>
                <a:lnTo>
                  <a:pt x="160377" y="410695"/>
                </a:lnTo>
                <a:lnTo>
                  <a:pt x="208089" y="416191"/>
                </a:lnTo>
                <a:lnTo>
                  <a:pt x="255801" y="410695"/>
                </a:lnTo>
                <a:lnTo>
                  <a:pt x="299600" y="395040"/>
                </a:lnTo>
                <a:lnTo>
                  <a:pt x="338237" y="370476"/>
                </a:lnTo>
                <a:lnTo>
                  <a:pt x="370463" y="338250"/>
                </a:lnTo>
                <a:lnTo>
                  <a:pt x="395028" y="299613"/>
                </a:lnTo>
                <a:lnTo>
                  <a:pt x="410683" y="255814"/>
                </a:lnTo>
                <a:lnTo>
                  <a:pt x="416178" y="208102"/>
                </a:lnTo>
                <a:lnTo>
                  <a:pt x="410683" y="160385"/>
                </a:lnTo>
                <a:lnTo>
                  <a:pt x="395028" y="116582"/>
                </a:lnTo>
                <a:lnTo>
                  <a:pt x="370463" y="77943"/>
                </a:lnTo>
                <a:lnTo>
                  <a:pt x="338237" y="45716"/>
                </a:lnTo>
                <a:lnTo>
                  <a:pt x="299600" y="21151"/>
                </a:lnTo>
                <a:lnTo>
                  <a:pt x="255801" y="5495"/>
                </a:lnTo>
                <a:lnTo>
                  <a:pt x="20808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25" name="CustomShape 18"/>
          <p:cNvSpPr/>
          <p:nvPr/>
        </p:nvSpPr>
        <p:spPr>
          <a:xfrm>
            <a:off x="9016200" y="4968000"/>
            <a:ext cx="415440" cy="415440"/>
          </a:xfrm>
          <a:custGeom>
            <a:avLst/>
            <a:gdLst/>
            <a:ahLst/>
            <a:cxnLst/>
            <a:rect l="l" t="t" r="r" b="b"/>
            <a:pathLst>
              <a:path w="416559" h="416560">
                <a:moveTo>
                  <a:pt x="416178" y="208102"/>
                </a:moveTo>
                <a:lnTo>
                  <a:pt x="410683" y="255814"/>
                </a:lnTo>
                <a:lnTo>
                  <a:pt x="395028" y="299613"/>
                </a:lnTo>
                <a:lnTo>
                  <a:pt x="370463" y="338250"/>
                </a:lnTo>
                <a:lnTo>
                  <a:pt x="338237" y="370476"/>
                </a:lnTo>
                <a:lnTo>
                  <a:pt x="299600" y="395040"/>
                </a:lnTo>
                <a:lnTo>
                  <a:pt x="255801" y="410695"/>
                </a:lnTo>
                <a:lnTo>
                  <a:pt x="208089" y="416191"/>
                </a:lnTo>
                <a:lnTo>
                  <a:pt x="160377" y="410695"/>
                </a:lnTo>
                <a:lnTo>
                  <a:pt x="116578" y="395040"/>
                </a:lnTo>
                <a:lnTo>
                  <a:pt x="77941" y="370476"/>
                </a:lnTo>
                <a:lnTo>
                  <a:pt x="45715" y="338250"/>
                </a:lnTo>
                <a:lnTo>
                  <a:pt x="21150" y="299613"/>
                </a:lnTo>
                <a:lnTo>
                  <a:pt x="5495" y="255814"/>
                </a:lnTo>
                <a:lnTo>
                  <a:pt x="0" y="208102"/>
                </a:lnTo>
                <a:lnTo>
                  <a:pt x="5495" y="160385"/>
                </a:lnTo>
                <a:lnTo>
                  <a:pt x="21150" y="116582"/>
                </a:lnTo>
                <a:lnTo>
                  <a:pt x="45715" y="77943"/>
                </a:lnTo>
                <a:lnTo>
                  <a:pt x="77941" y="45716"/>
                </a:lnTo>
                <a:lnTo>
                  <a:pt x="116578" y="21151"/>
                </a:lnTo>
                <a:lnTo>
                  <a:pt x="160377" y="5495"/>
                </a:lnTo>
                <a:lnTo>
                  <a:pt x="208089" y="0"/>
                </a:lnTo>
                <a:lnTo>
                  <a:pt x="255801" y="5495"/>
                </a:lnTo>
                <a:lnTo>
                  <a:pt x="299600" y="21151"/>
                </a:lnTo>
                <a:lnTo>
                  <a:pt x="338237" y="45716"/>
                </a:lnTo>
                <a:lnTo>
                  <a:pt x="370463" y="77943"/>
                </a:lnTo>
                <a:lnTo>
                  <a:pt x="395028" y="116582"/>
                </a:lnTo>
                <a:lnTo>
                  <a:pt x="410683" y="160385"/>
                </a:lnTo>
                <a:lnTo>
                  <a:pt x="416178" y="208102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26" name="CustomShape 19"/>
          <p:cNvSpPr/>
          <p:nvPr/>
        </p:nvSpPr>
        <p:spPr>
          <a:xfrm>
            <a:off x="8280000" y="2160000"/>
            <a:ext cx="408960" cy="421200"/>
          </a:xfrm>
          <a:custGeom>
            <a:avLst/>
            <a:gdLst/>
            <a:ahLst/>
            <a:cxnLst/>
            <a:rect l="l" t="t" r="r" b="b"/>
            <a:pathLst>
              <a:path w="410209" h="422275">
                <a:moveTo>
                  <a:pt x="205028" y="0"/>
                </a:moveTo>
                <a:lnTo>
                  <a:pt x="151704" y="7118"/>
                </a:lnTo>
                <a:lnTo>
                  <a:pt x="102514" y="28486"/>
                </a:lnTo>
                <a:lnTo>
                  <a:pt x="60248" y="61964"/>
                </a:lnTo>
                <a:lnTo>
                  <a:pt x="27698" y="105435"/>
                </a:lnTo>
                <a:lnTo>
                  <a:pt x="6924" y="156030"/>
                </a:lnTo>
                <a:lnTo>
                  <a:pt x="0" y="210883"/>
                </a:lnTo>
                <a:lnTo>
                  <a:pt x="1731" y="238834"/>
                </a:lnTo>
                <a:lnTo>
                  <a:pt x="15580" y="291554"/>
                </a:lnTo>
                <a:lnTo>
                  <a:pt x="42760" y="339302"/>
                </a:lnTo>
                <a:lnTo>
                  <a:pt x="80165" y="377783"/>
                </a:lnTo>
                <a:lnTo>
                  <a:pt x="126593" y="405741"/>
                </a:lnTo>
                <a:lnTo>
                  <a:pt x="177848" y="419986"/>
                </a:lnTo>
                <a:lnTo>
                  <a:pt x="205028" y="421767"/>
                </a:lnTo>
                <a:lnTo>
                  <a:pt x="232203" y="419986"/>
                </a:lnTo>
                <a:lnTo>
                  <a:pt x="283456" y="405741"/>
                </a:lnTo>
                <a:lnTo>
                  <a:pt x="329880" y="377783"/>
                </a:lnTo>
                <a:lnTo>
                  <a:pt x="367289" y="339302"/>
                </a:lnTo>
                <a:lnTo>
                  <a:pt x="390387" y="299885"/>
                </a:lnTo>
                <a:lnTo>
                  <a:pt x="256832" y="299885"/>
                </a:lnTo>
                <a:lnTo>
                  <a:pt x="254355" y="299313"/>
                </a:lnTo>
                <a:lnTo>
                  <a:pt x="252145" y="297611"/>
                </a:lnTo>
                <a:lnTo>
                  <a:pt x="179400" y="243192"/>
                </a:lnTo>
                <a:lnTo>
                  <a:pt x="176644" y="240919"/>
                </a:lnTo>
                <a:lnTo>
                  <a:pt x="175260" y="238086"/>
                </a:lnTo>
                <a:lnTo>
                  <a:pt x="175260" y="89001"/>
                </a:lnTo>
                <a:lnTo>
                  <a:pt x="176225" y="86588"/>
                </a:lnTo>
                <a:lnTo>
                  <a:pt x="180086" y="82613"/>
                </a:lnTo>
                <a:lnTo>
                  <a:pt x="182422" y="81622"/>
                </a:lnTo>
                <a:lnTo>
                  <a:pt x="366582" y="81622"/>
                </a:lnTo>
                <a:lnTo>
                  <a:pt x="349800" y="61964"/>
                </a:lnTo>
                <a:lnTo>
                  <a:pt x="307530" y="28486"/>
                </a:lnTo>
                <a:lnTo>
                  <a:pt x="258346" y="7118"/>
                </a:lnTo>
                <a:lnTo>
                  <a:pt x="232203" y="1779"/>
                </a:lnTo>
                <a:lnTo>
                  <a:pt x="205028" y="0"/>
                </a:lnTo>
                <a:close/>
                <a:moveTo>
                  <a:pt x="366582" y="81622"/>
                </a:moveTo>
                <a:lnTo>
                  <a:pt x="227622" y="81622"/>
                </a:lnTo>
                <a:lnTo>
                  <a:pt x="229958" y="82613"/>
                </a:lnTo>
                <a:lnTo>
                  <a:pt x="233819" y="86588"/>
                </a:lnTo>
                <a:lnTo>
                  <a:pt x="234784" y="89001"/>
                </a:lnTo>
                <a:lnTo>
                  <a:pt x="234784" y="209181"/>
                </a:lnTo>
                <a:lnTo>
                  <a:pt x="287693" y="248297"/>
                </a:lnTo>
                <a:lnTo>
                  <a:pt x="289902" y="249986"/>
                </a:lnTo>
                <a:lnTo>
                  <a:pt x="291134" y="252260"/>
                </a:lnTo>
                <a:lnTo>
                  <a:pt x="291693" y="257924"/>
                </a:lnTo>
                <a:lnTo>
                  <a:pt x="290995" y="260477"/>
                </a:lnTo>
                <a:lnTo>
                  <a:pt x="289344" y="262750"/>
                </a:lnTo>
                <a:lnTo>
                  <a:pt x="266204" y="295059"/>
                </a:lnTo>
                <a:lnTo>
                  <a:pt x="264541" y="297332"/>
                </a:lnTo>
                <a:lnTo>
                  <a:pt x="262343" y="298742"/>
                </a:lnTo>
                <a:lnTo>
                  <a:pt x="256832" y="299885"/>
                </a:lnTo>
                <a:lnTo>
                  <a:pt x="390387" y="299885"/>
                </a:lnTo>
                <a:lnTo>
                  <a:pt x="394464" y="291554"/>
                </a:lnTo>
                <a:lnTo>
                  <a:pt x="403120" y="265725"/>
                </a:lnTo>
                <a:lnTo>
                  <a:pt x="408313" y="238834"/>
                </a:lnTo>
                <a:lnTo>
                  <a:pt x="410044" y="210883"/>
                </a:lnTo>
                <a:lnTo>
                  <a:pt x="408313" y="182925"/>
                </a:lnTo>
                <a:lnTo>
                  <a:pt x="403120" y="156030"/>
                </a:lnTo>
                <a:lnTo>
                  <a:pt x="394464" y="130200"/>
                </a:lnTo>
                <a:lnTo>
                  <a:pt x="382346" y="105435"/>
                </a:lnTo>
                <a:lnTo>
                  <a:pt x="367289" y="82451"/>
                </a:lnTo>
                <a:lnTo>
                  <a:pt x="366582" y="81622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27" name="Рисунок 1126"/>
          <p:cNvPicPr/>
          <p:nvPr/>
        </p:nvPicPr>
        <p:blipFill>
          <a:blip r:embed="rId7"/>
          <a:stretch/>
        </p:blipFill>
        <p:spPr>
          <a:xfrm>
            <a:off x="8282880" y="3890880"/>
            <a:ext cx="428760" cy="428760"/>
          </a:xfrm>
          <a:prstGeom prst="rect">
            <a:avLst/>
          </a:prstGeom>
          <a:ln>
            <a:noFill/>
          </a:ln>
        </p:spPr>
      </p:pic>
      <p:graphicFrame>
        <p:nvGraphicFramePr>
          <p:cNvPr id="1128" name="Table 20"/>
          <p:cNvGraphicFramePr/>
          <p:nvPr/>
        </p:nvGraphicFramePr>
        <p:xfrm>
          <a:off x="4711320" y="1203120"/>
          <a:ext cx="5501880" cy="4646740"/>
        </p:xfrm>
        <a:graphic>
          <a:graphicData uri="http://schemas.openxmlformats.org/drawingml/2006/table">
            <a:tbl>
              <a:tblPr/>
              <a:tblGrid>
                <a:gridCol w="1227240"/>
                <a:gridCol w="1068480"/>
                <a:gridCol w="1068480"/>
                <a:gridCol w="1068480"/>
                <a:gridCol w="1069200"/>
              </a:tblGrid>
              <a:tr h="915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Вариант  исполнения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B w="12240">
                      <a:solidFill>
                        <a:srgbClr val="1E8DCD"/>
                      </a:solidFill>
                    </a:lnB>
                    <a:solidFill>
                      <a:srgbClr val="1D8DC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60"/>
                        </a:lnSpc>
                      </a:pPr>
                      <a:r>
                        <a:rPr lang="ru-RU" sz="36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Аа</a:t>
                      </a:r>
                      <a:endParaRPr lang="ru-RU" sz="3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r>
                        <a:rPr lang="ru-RU" sz="1200" b="0" strike="noStrike" spc="222">
                          <a:solidFill>
                            <a:srgbClr val="00354C"/>
                          </a:solidFill>
                          <a:latin typeface="Arial Narrow"/>
                        </a:rPr>
                        <a:t>плоский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60"/>
                        </a:lnSpc>
                      </a:pPr>
                      <a:r>
                        <a:rPr lang="ru-RU" sz="36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Аа</a:t>
                      </a:r>
                      <a:endParaRPr lang="ru-RU" sz="36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r>
                        <a:rPr lang="ru-RU" sz="1200" b="0" strike="noStrike" spc="208">
                          <a:solidFill>
                            <a:srgbClr val="00354C"/>
                          </a:solidFill>
                          <a:latin typeface="Arial Narrow"/>
                        </a:rPr>
                        <a:t>объёмный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950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Информация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2240">
                      <a:solidFill>
                        <a:srgbClr val="1E8DCD"/>
                      </a:solidFill>
                    </a:lnT>
                    <a:lnB w="18720">
                      <a:solidFill>
                        <a:srgbClr val="1E8DCD"/>
                      </a:solidFill>
                    </a:lnB>
                    <a:solidFill>
                      <a:srgbClr val="55A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"/>
                        </a:lnSpc>
                      </a:pPr>
                      <a:r>
                        <a:rPr lang="ru-RU" sz="3400" b="1" strike="noStrike" spc="-1">
                          <a:solidFill>
                            <a:srgbClr val="1D8DCD"/>
                          </a:solidFill>
                          <a:latin typeface="Arial"/>
                        </a:rPr>
                        <a:t>™</a:t>
                      </a:r>
                      <a:endParaRPr lang="ru-RU" sz="3400" b="0" strike="noStrike" spc="-1">
                        <a:latin typeface="Arial"/>
                      </a:endParaRPr>
                    </a:p>
                    <a:p>
                      <a:pPr>
                        <a:lnSpc>
                          <a:spcPts val="58"/>
                        </a:lnSpc>
                      </a:pPr>
                      <a:r>
                        <a:rPr lang="ru-RU" sz="1200" b="0" strike="noStrike" spc="197">
                          <a:solidFill>
                            <a:srgbClr val="00354C"/>
                          </a:solidFill>
                          <a:latin typeface="Arial Narrow"/>
                        </a:rPr>
                        <a:t>логотип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ru-RU" sz="18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Фирма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29"/>
                        </a:spcBef>
                      </a:pPr>
                      <a:r>
                        <a:rPr lang="ru-RU" sz="1200" b="0" strike="noStrike" spc="180">
                          <a:solidFill>
                            <a:srgbClr val="00354C"/>
                          </a:solidFill>
                          <a:latin typeface="Arial Narrow"/>
                        </a:rPr>
                        <a:t>название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0" strike="noStrike" spc="182">
                          <a:solidFill>
                            <a:srgbClr val="00354C"/>
                          </a:solidFill>
                          <a:latin typeface="Arial Narrow"/>
                        </a:rPr>
                        <a:t>время</a:t>
                      </a:r>
                      <a:r>
                        <a:rPr lang="ru-RU" sz="1100" b="0" strike="noStrike" spc="-12">
                          <a:solidFill>
                            <a:srgbClr val="00354C"/>
                          </a:solidFill>
                          <a:latin typeface="Arial Narrow"/>
                        </a:rPr>
                        <a:t> </a:t>
                      </a:r>
                      <a:r>
                        <a:rPr lang="ru-RU" sz="1100" b="0" strike="noStrike" spc="148">
                          <a:solidFill>
                            <a:srgbClr val="00354C"/>
                          </a:solidFill>
                          <a:latin typeface="Arial Narrow"/>
                        </a:rPr>
                        <a:t>работы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148">
                          <a:solidFill>
                            <a:srgbClr val="00354C"/>
                          </a:solidFill>
                          <a:latin typeface="Arial Narrow"/>
                        </a:rPr>
                        <a:t>указатель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807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Подсветка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8720">
                      <a:solidFill>
                        <a:srgbClr val="1E8DCD"/>
                      </a:solidFill>
                    </a:lnT>
                    <a:lnB w="18720">
                      <a:solidFill>
                        <a:srgbClr val="1E8DCD"/>
                      </a:solidFill>
                    </a:lnB>
                    <a:solidFill>
                      <a:srgbClr val="8EC6E6"/>
                    </a:solidFill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97">
                          <a:solidFill>
                            <a:srgbClr val="00354C"/>
                          </a:solidFill>
                          <a:latin typeface="Arial Narrow"/>
                        </a:rPr>
                        <a:t>контр-ажурная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80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"/>
                        </a:spcBef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Материалы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8720">
                      <a:solidFill>
                        <a:srgbClr val="1E8DCD"/>
                      </a:solidFill>
                    </a:lnT>
                    <a:lnB w="18720">
                      <a:solidFill>
                        <a:srgbClr val="1E8DCD"/>
                      </a:solidFill>
                    </a:lnB>
                    <a:solidFill>
                      <a:srgbClr val="BBDC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182">
                          <a:solidFill>
                            <a:srgbClr val="00354C"/>
                          </a:solidFill>
                          <a:latin typeface="Arial Narrow"/>
                        </a:rPr>
                        <a:t>    металл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214">
                          <a:solidFill>
                            <a:srgbClr val="00354C"/>
                          </a:solidFill>
                          <a:latin typeface="Arial Narrow"/>
                        </a:rPr>
                        <a:t>  пластик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208">
                          <a:solidFill>
                            <a:srgbClr val="00354C"/>
                          </a:solidFill>
                          <a:latin typeface="Arial Narrow"/>
                        </a:rPr>
                        <a:t>  камень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68">
                          <a:solidFill>
                            <a:srgbClr val="00354C"/>
                          </a:solidFill>
                          <a:latin typeface="Arial Narrow"/>
                        </a:rPr>
                        <a:t>стекло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985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Цвет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8720">
                      <a:solidFill>
                        <a:srgbClr val="1E8DCD"/>
                      </a:solidFill>
                    </a:lnT>
                    <a:lnB w="12240">
                      <a:solidFill>
                        <a:srgbClr val="1E8DCD"/>
                      </a:solidFill>
                    </a:lnB>
                    <a:solidFill>
                      <a:srgbClr val="DDEDF7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88">
                          <a:solidFill>
                            <a:srgbClr val="00354C"/>
                          </a:solidFill>
                          <a:latin typeface="Arial Narrow"/>
                        </a:rPr>
                        <a:t>цвет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strike="noStrike" spc="202">
                          <a:solidFill>
                            <a:srgbClr val="00354C"/>
                          </a:solidFill>
                          <a:latin typeface="Arial Narrow"/>
                        </a:rPr>
                        <a:t>            монохром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 cap="flat" cmpd="sng" algn="ctr">
                      <a:solidFill>
                        <a:srgbClr val="1D8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  <p:sp>
        <p:nvSpPr>
          <p:cNvPr id="1129" name="CustomShape 21"/>
          <p:cNvSpPr/>
          <p:nvPr/>
        </p:nvSpPr>
        <p:spPr>
          <a:xfrm>
            <a:off x="9388440" y="2210400"/>
            <a:ext cx="475200" cy="381240"/>
          </a:xfrm>
          <a:custGeom>
            <a:avLst/>
            <a:gdLst/>
            <a:ahLst/>
            <a:cxnLst/>
            <a:rect l="l" t="t" r="r" b="b"/>
            <a:pathLst>
              <a:path w="476250" h="382270">
                <a:moveTo>
                  <a:pt x="472083" y="208051"/>
                </a:moveTo>
                <a:lnTo>
                  <a:pt x="290995" y="208051"/>
                </a:lnTo>
                <a:lnTo>
                  <a:pt x="322775" y="213847"/>
                </a:lnTo>
                <a:lnTo>
                  <a:pt x="348662" y="222723"/>
                </a:lnTo>
                <a:lnTo>
                  <a:pt x="382765" y="249720"/>
                </a:lnTo>
                <a:lnTo>
                  <a:pt x="395381" y="294792"/>
                </a:lnTo>
                <a:lnTo>
                  <a:pt x="395500" y="297192"/>
                </a:lnTo>
                <a:lnTo>
                  <a:pt x="392993" y="327047"/>
                </a:lnTo>
                <a:lnTo>
                  <a:pt x="384416" y="362813"/>
                </a:lnTo>
                <a:lnTo>
                  <a:pt x="382765" y="367347"/>
                </a:lnTo>
                <a:lnTo>
                  <a:pt x="383171" y="371322"/>
                </a:lnTo>
                <a:lnTo>
                  <a:pt x="388137" y="378117"/>
                </a:lnTo>
                <a:lnTo>
                  <a:pt x="391439" y="380250"/>
                </a:lnTo>
                <a:lnTo>
                  <a:pt x="399707" y="381952"/>
                </a:lnTo>
                <a:lnTo>
                  <a:pt x="403707" y="380949"/>
                </a:lnTo>
                <a:lnTo>
                  <a:pt x="434016" y="353456"/>
                </a:lnTo>
                <a:lnTo>
                  <a:pt x="455510" y="321995"/>
                </a:lnTo>
                <a:lnTo>
                  <a:pt x="471009" y="284581"/>
                </a:lnTo>
                <a:lnTo>
                  <a:pt x="476173" y="247167"/>
                </a:lnTo>
                <a:lnTo>
                  <a:pt x="472868" y="210553"/>
                </a:lnTo>
                <a:lnTo>
                  <a:pt x="472083" y="208051"/>
                </a:lnTo>
                <a:close/>
                <a:moveTo>
                  <a:pt x="161340" y="0"/>
                </a:moveTo>
                <a:lnTo>
                  <a:pt x="156527" y="1701"/>
                </a:lnTo>
                <a:lnTo>
                  <a:pt x="152120" y="5676"/>
                </a:lnTo>
                <a:lnTo>
                  <a:pt x="6616" y="134924"/>
                </a:lnTo>
                <a:lnTo>
                  <a:pt x="2209" y="138887"/>
                </a:lnTo>
                <a:lnTo>
                  <a:pt x="0" y="143992"/>
                </a:lnTo>
                <a:lnTo>
                  <a:pt x="0" y="156464"/>
                </a:lnTo>
                <a:lnTo>
                  <a:pt x="2209" y="161569"/>
                </a:lnTo>
                <a:lnTo>
                  <a:pt x="6616" y="165531"/>
                </a:lnTo>
                <a:lnTo>
                  <a:pt x="152120" y="294792"/>
                </a:lnTo>
                <a:lnTo>
                  <a:pt x="156527" y="298754"/>
                </a:lnTo>
                <a:lnTo>
                  <a:pt x="161340" y="300456"/>
                </a:lnTo>
                <a:lnTo>
                  <a:pt x="171818" y="299326"/>
                </a:lnTo>
                <a:lnTo>
                  <a:pt x="176225" y="297192"/>
                </a:lnTo>
                <a:lnTo>
                  <a:pt x="183387" y="289826"/>
                </a:lnTo>
                <a:lnTo>
                  <a:pt x="185178" y="285153"/>
                </a:lnTo>
                <a:lnTo>
                  <a:pt x="185178" y="265874"/>
                </a:lnTo>
                <a:lnTo>
                  <a:pt x="95072" y="185940"/>
                </a:lnTo>
                <a:lnTo>
                  <a:pt x="88202" y="178608"/>
                </a:lnTo>
                <a:lnTo>
                  <a:pt x="83292" y="170213"/>
                </a:lnTo>
                <a:lnTo>
                  <a:pt x="80345" y="160753"/>
                </a:lnTo>
                <a:lnTo>
                  <a:pt x="79362" y="150228"/>
                </a:lnTo>
                <a:lnTo>
                  <a:pt x="80345" y="139708"/>
                </a:lnTo>
                <a:lnTo>
                  <a:pt x="83292" y="130248"/>
                </a:lnTo>
                <a:lnTo>
                  <a:pt x="88202" y="121849"/>
                </a:lnTo>
                <a:lnTo>
                  <a:pt x="95072" y="114515"/>
                </a:lnTo>
                <a:lnTo>
                  <a:pt x="185178" y="34582"/>
                </a:lnTo>
                <a:lnTo>
                  <a:pt x="185178" y="15316"/>
                </a:lnTo>
                <a:lnTo>
                  <a:pt x="183387" y="10629"/>
                </a:lnTo>
                <a:lnTo>
                  <a:pt x="176225" y="3263"/>
                </a:lnTo>
                <a:lnTo>
                  <a:pt x="171818" y="1143"/>
                </a:lnTo>
                <a:lnTo>
                  <a:pt x="161340" y="0"/>
                </a:lnTo>
                <a:close/>
                <a:moveTo>
                  <a:pt x="267157" y="0"/>
                </a:moveTo>
                <a:lnTo>
                  <a:pt x="262343" y="1701"/>
                </a:lnTo>
                <a:lnTo>
                  <a:pt x="257936" y="5676"/>
                </a:lnTo>
                <a:lnTo>
                  <a:pt x="112433" y="134924"/>
                </a:lnTo>
                <a:lnTo>
                  <a:pt x="108026" y="138887"/>
                </a:lnTo>
                <a:lnTo>
                  <a:pt x="105816" y="143992"/>
                </a:lnTo>
                <a:lnTo>
                  <a:pt x="105816" y="156464"/>
                </a:lnTo>
                <a:lnTo>
                  <a:pt x="108026" y="161569"/>
                </a:lnTo>
                <a:lnTo>
                  <a:pt x="112433" y="165531"/>
                </a:lnTo>
                <a:lnTo>
                  <a:pt x="257936" y="294792"/>
                </a:lnTo>
                <a:lnTo>
                  <a:pt x="262343" y="298754"/>
                </a:lnTo>
                <a:lnTo>
                  <a:pt x="267157" y="300456"/>
                </a:lnTo>
                <a:lnTo>
                  <a:pt x="277634" y="299326"/>
                </a:lnTo>
                <a:lnTo>
                  <a:pt x="282041" y="297192"/>
                </a:lnTo>
                <a:lnTo>
                  <a:pt x="289204" y="289826"/>
                </a:lnTo>
                <a:lnTo>
                  <a:pt x="290995" y="285153"/>
                </a:lnTo>
                <a:lnTo>
                  <a:pt x="290995" y="208051"/>
                </a:lnTo>
                <a:lnTo>
                  <a:pt x="472083" y="208051"/>
                </a:lnTo>
                <a:lnTo>
                  <a:pt x="446416" y="152303"/>
                </a:lnTo>
                <a:lnTo>
                  <a:pt x="398569" y="116109"/>
                </a:lnTo>
                <a:lnTo>
                  <a:pt x="332436" y="96549"/>
                </a:lnTo>
                <a:lnTo>
                  <a:pt x="290995" y="91554"/>
                </a:lnTo>
                <a:lnTo>
                  <a:pt x="290995" y="15316"/>
                </a:lnTo>
                <a:lnTo>
                  <a:pt x="289204" y="10629"/>
                </a:lnTo>
                <a:lnTo>
                  <a:pt x="282041" y="3263"/>
                </a:lnTo>
                <a:lnTo>
                  <a:pt x="277634" y="1143"/>
                </a:lnTo>
                <a:lnTo>
                  <a:pt x="267157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0" name="CustomShape 22"/>
          <p:cNvSpPr/>
          <p:nvPr/>
        </p:nvSpPr>
        <p:spPr>
          <a:xfrm>
            <a:off x="584640" y="4894920"/>
            <a:ext cx="231480" cy="231480"/>
          </a:xfrm>
          <a:custGeom>
            <a:avLst/>
            <a:gdLst/>
            <a:ahLst/>
            <a:cxnLst/>
            <a:rect l="l" t="t" r="r" b="b"/>
            <a:pathLst>
              <a:path w="232409" h="232410">
                <a:moveTo>
                  <a:pt x="232003" y="0"/>
                </a:moveTo>
                <a:lnTo>
                  <a:pt x="0" y="0"/>
                </a:lnTo>
                <a:lnTo>
                  <a:pt x="0" y="232003"/>
                </a:lnTo>
                <a:lnTo>
                  <a:pt x="232003" y="232003"/>
                </a:lnTo>
                <a:lnTo>
                  <a:pt x="232003" y="0"/>
                </a:lnTo>
                <a:close/>
              </a:path>
            </a:pathLst>
          </a:custGeom>
          <a:solidFill>
            <a:srgbClr val="0035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1" name="CustomShape 23"/>
          <p:cNvSpPr/>
          <p:nvPr/>
        </p:nvSpPr>
        <p:spPr>
          <a:xfrm>
            <a:off x="584640" y="5200200"/>
            <a:ext cx="231480" cy="231480"/>
          </a:xfrm>
          <a:custGeom>
            <a:avLst/>
            <a:gdLst/>
            <a:ahLst/>
            <a:cxnLst/>
            <a:rect l="l" t="t" r="r" b="b"/>
            <a:pathLst>
              <a:path w="232409" h="232410">
                <a:moveTo>
                  <a:pt x="232003" y="0"/>
                </a:moveTo>
                <a:lnTo>
                  <a:pt x="0" y="0"/>
                </a:lnTo>
                <a:lnTo>
                  <a:pt x="0" y="232003"/>
                </a:lnTo>
                <a:lnTo>
                  <a:pt x="232003" y="232003"/>
                </a:lnTo>
                <a:lnTo>
                  <a:pt x="232003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2" name="CustomShape 24"/>
          <p:cNvSpPr/>
          <p:nvPr/>
        </p:nvSpPr>
        <p:spPr>
          <a:xfrm>
            <a:off x="6885360" y="6940800"/>
            <a:ext cx="2575800" cy="24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3" name="CustomShape 25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25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134" name="Line 26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5" name="Line 27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7" name="CustomShape 2"/>
          <p:cNvSpPr/>
          <p:nvPr/>
        </p:nvSpPr>
        <p:spPr>
          <a:xfrm>
            <a:off x="2520" y="682200"/>
            <a:ext cx="4323240" cy="566640"/>
          </a:xfrm>
          <a:custGeom>
            <a:avLst/>
            <a:gdLst/>
            <a:ahLst/>
            <a:cxnLst/>
            <a:rect l="l" t="t" r="r" b="b"/>
            <a:pathLst>
              <a:path w="4324350" h="567690">
                <a:moveTo>
                  <a:pt x="4324337" y="0"/>
                </a:moveTo>
                <a:lnTo>
                  <a:pt x="0" y="0"/>
                </a:lnTo>
                <a:lnTo>
                  <a:pt x="0" y="567270"/>
                </a:lnTo>
                <a:lnTo>
                  <a:pt x="4259300" y="567270"/>
                </a:lnTo>
                <a:lnTo>
                  <a:pt x="3929202" y="277787"/>
                </a:lnTo>
                <a:lnTo>
                  <a:pt x="4324337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8" name="CustomShape 3"/>
          <p:cNvSpPr/>
          <p:nvPr/>
        </p:nvSpPr>
        <p:spPr>
          <a:xfrm>
            <a:off x="612000" y="724680"/>
            <a:ext cx="15991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Таблички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1139" name="object 6"/>
          <p:cNvPicPr/>
          <p:nvPr/>
        </p:nvPicPr>
        <p:blipFill>
          <a:blip r:embed="rId2"/>
          <a:stretch/>
        </p:blipFill>
        <p:spPr>
          <a:xfrm>
            <a:off x="653400" y="2573640"/>
            <a:ext cx="200160" cy="200160"/>
          </a:xfrm>
          <a:prstGeom prst="rect">
            <a:avLst/>
          </a:prstGeom>
          <a:ln>
            <a:noFill/>
          </a:ln>
        </p:spPr>
      </p:pic>
      <p:pic>
        <p:nvPicPr>
          <p:cNvPr id="1140" name="object 7"/>
          <p:cNvPicPr/>
          <p:nvPr/>
        </p:nvPicPr>
        <p:blipFill>
          <a:blip r:embed="rId3"/>
          <a:stretch/>
        </p:blipFill>
        <p:spPr>
          <a:xfrm>
            <a:off x="1366200" y="2570400"/>
            <a:ext cx="203400" cy="203400"/>
          </a:xfrm>
          <a:prstGeom prst="rect">
            <a:avLst/>
          </a:prstGeom>
          <a:ln>
            <a:noFill/>
          </a:ln>
        </p:spPr>
      </p:pic>
      <p:pic>
        <p:nvPicPr>
          <p:cNvPr id="1141" name="object 8"/>
          <p:cNvPicPr/>
          <p:nvPr/>
        </p:nvPicPr>
        <p:blipFill>
          <a:blip r:embed="rId4"/>
          <a:stretch/>
        </p:blipFill>
        <p:spPr>
          <a:xfrm>
            <a:off x="1004760" y="2572560"/>
            <a:ext cx="202320" cy="202320"/>
          </a:xfrm>
          <a:prstGeom prst="rect">
            <a:avLst/>
          </a:prstGeom>
          <a:ln>
            <a:noFill/>
          </a:ln>
        </p:spPr>
      </p:pic>
      <p:sp>
        <p:nvSpPr>
          <p:cNvPr id="1142" name="CustomShape 4"/>
          <p:cNvSpPr/>
          <p:nvPr/>
        </p:nvSpPr>
        <p:spPr>
          <a:xfrm>
            <a:off x="682920" y="3576600"/>
            <a:ext cx="188280" cy="188280"/>
          </a:xfrm>
          <a:custGeom>
            <a:avLst/>
            <a:gdLst/>
            <a:ahLst/>
            <a:cxnLst/>
            <a:rect l="l" t="t" r="r" b="b"/>
            <a:pathLst>
              <a:path w="189230" h="189229">
                <a:moveTo>
                  <a:pt x="188607" y="94297"/>
                </a:moveTo>
                <a:lnTo>
                  <a:pt x="181197" y="131011"/>
                </a:lnTo>
                <a:lnTo>
                  <a:pt x="160988" y="160988"/>
                </a:lnTo>
                <a:lnTo>
                  <a:pt x="131011" y="181197"/>
                </a:lnTo>
                <a:lnTo>
                  <a:pt x="94297" y="188607"/>
                </a:lnTo>
                <a:lnTo>
                  <a:pt x="57596" y="181197"/>
                </a:lnTo>
                <a:lnTo>
                  <a:pt x="27622" y="160988"/>
                </a:lnTo>
                <a:lnTo>
                  <a:pt x="7411" y="131011"/>
                </a:lnTo>
                <a:lnTo>
                  <a:pt x="0" y="94297"/>
                </a:lnTo>
                <a:lnTo>
                  <a:pt x="7411" y="57591"/>
                </a:lnTo>
                <a:lnTo>
                  <a:pt x="27622" y="27617"/>
                </a:lnTo>
                <a:lnTo>
                  <a:pt x="57596" y="7409"/>
                </a:lnTo>
                <a:lnTo>
                  <a:pt x="94297" y="0"/>
                </a:lnTo>
                <a:lnTo>
                  <a:pt x="131011" y="7409"/>
                </a:lnTo>
                <a:lnTo>
                  <a:pt x="160988" y="27617"/>
                </a:lnTo>
                <a:lnTo>
                  <a:pt x="181197" y="57591"/>
                </a:lnTo>
                <a:lnTo>
                  <a:pt x="188607" y="94297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3" name="CustomShape 5"/>
          <p:cNvSpPr/>
          <p:nvPr/>
        </p:nvSpPr>
        <p:spPr>
          <a:xfrm>
            <a:off x="717840" y="3634920"/>
            <a:ext cx="120240" cy="85320"/>
          </a:xfrm>
          <a:custGeom>
            <a:avLst/>
            <a:gdLst/>
            <a:ahLst/>
            <a:cxnLst/>
            <a:rect l="l" t="t" r="r" b="b"/>
            <a:pathLst>
              <a:path w="121284" h="86360">
                <a:moveTo>
                  <a:pt x="114477" y="51752"/>
                </a:moveTo>
                <a:lnTo>
                  <a:pt x="92557" y="51752"/>
                </a:lnTo>
                <a:lnTo>
                  <a:pt x="90525" y="52603"/>
                </a:lnTo>
                <a:lnTo>
                  <a:pt x="87121" y="56019"/>
                </a:lnTo>
                <a:lnTo>
                  <a:pt x="86258" y="58038"/>
                </a:lnTo>
                <a:lnTo>
                  <a:pt x="86258" y="79971"/>
                </a:lnTo>
                <a:lnTo>
                  <a:pt x="87121" y="81991"/>
                </a:lnTo>
                <a:lnTo>
                  <a:pt x="90525" y="85407"/>
                </a:lnTo>
                <a:lnTo>
                  <a:pt x="92557" y="86258"/>
                </a:lnTo>
                <a:lnTo>
                  <a:pt x="114477" y="86258"/>
                </a:lnTo>
                <a:lnTo>
                  <a:pt x="116497" y="85407"/>
                </a:lnTo>
                <a:lnTo>
                  <a:pt x="119913" y="81991"/>
                </a:lnTo>
                <a:lnTo>
                  <a:pt x="120764" y="79971"/>
                </a:lnTo>
                <a:lnTo>
                  <a:pt x="120764" y="58038"/>
                </a:lnTo>
                <a:lnTo>
                  <a:pt x="119913" y="56019"/>
                </a:lnTo>
                <a:lnTo>
                  <a:pt x="116497" y="52603"/>
                </a:lnTo>
                <a:lnTo>
                  <a:pt x="114477" y="51752"/>
                </a:lnTo>
                <a:close/>
                <a:moveTo>
                  <a:pt x="114477" y="0"/>
                </a:moveTo>
                <a:lnTo>
                  <a:pt x="92557" y="0"/>
                </a:lnTo>
                <a:lnTo>
                  <a:pt x="90525" y="850"/>
                </a:lnTo>
                <a:lnTo>
                  <a:pt x="87121" y="4267"/>
                </a:lnTo>
                <a:lnTo>
                  <a:pt x="86258" y="6286"/>
                </a:lnTo>
                <a:lnTo>
                  <a:pt x="86258" y="28206"/>
                </a:lnTo>
                <a:lnTo>
                  <a:pt x="87121" y="30238"/>
                </a:lnTo>
                <a:lnTo>
                  <a:pt x="90525" y="33642"/>
                </a:lnTo>
                <a:lnTo>
                  <a:pt x="92557" y="34505"/>
                </a:lnTo>
                <a:lnTo>
                  <a:pt x="114477" y="34505"/>
                </a:lnTo>
                <a:lnTo>
                  <a:pt x="116497" y="33642"/>
                </a:lnTo>
                <a:lnTo>
                  <a:pt x="119913" y="30238"/>
                </a:lnTo>
                <a:lnTo>
                  <a:pt x="120764" y="28206"/>
                </a:lnTo>
                <a:lnTo>
                  <a:pt x="120764" y="6286"/>
                </a:lnTo>
                <a:lnTo>
                  <a:pt x="119913" y="4267"/>
                </a:lnTo>
                <a:lnTo>
                  <a:pt x="116497" y="850"/>
                </a:lnTo>
                <a:lnTo>
                  <a:pt x="114477" y="0"/>
                </a:lnTo>
                <a:close/>
                <a:moveTo>
                  <a:pt x="71348" y="51752"/>
                </a:moveTo>
                <a:lnTo>
                  <a:pt x="49428" y="51752"/>
                </a:lnTo>
                <a:lnTo>
                  <a:pt x="47396" y="52603"/>
                </a:lnTo>
                <a:lnTo>
                  <a:pt x="43992" y="56019"/>
                </a:lnTo>
                <a:lnTo>
                  <a:pt x="43129" y="58038"/>
                </a:lnTo>
                <a:lnTo>
                  <a:pt x="43129" y="79971"/>
                </a:lnTo>
                <a:lnTo>
                  <a:pt x="43992" y="81991"/>
                </a:lnTo>
                <a:lnTo>
                  <a:pt x="47396" y="85407"/>
                </a:lnTo>
                <a:lnTo>
                  <a:pt x="49428" y="86258"/>
                </a:lnTo>
                <a:lnTo>
                  <a:pt x="71348" y="86258"/>
                </a:lnTo>
                <a:lnTo>
                  <a:pt x="73367" y="85407"/>
                </a:lnTo>
                <a:lnTo>
                  <a:pt x="76784" y="81991"/>
                </a:lnTo>
                <a:lnTo>
                  <a:pt x="77635" y="79971"/>
                </a:lnTo>
                <a:lnTo>
                  <a:pt x="77635" y="58038"/>
                </a:lnTo>
                <a:lnTo>
                  <a:pt x="76784" y="56019"/>
                </a:lnTo>
                <a:lnTo>
                  <a:pt x="73367" y="52603"/>
                </a:lnTo>
                <a:lnTo>
                  <a:pt x="71348" y="51752"/>
                </a:lnTo>
                <a:close/>
                <a:moveTo>
                  <a:pt x="71348" y="0"/>
                </a:moveTo>
                <a:lnTo>
                  <a:pt x="49428" y="0"/>
                </a:lnTo>
                <a:lnTo>
                  <a:pt x="47396" y="850"/>
                </a:lnTo>
                <a:lnTo>
                  <a:pt x="43992" y="4267"/>
                </a:lnTo>
                <a:lnTo>
                  <a:pt x="43129" y="6286"/>
                </a:lnTo>
                <a:lnTo>
                  <a:pt x="43129" y="28206"/>
                </a:lnTo>
                <a:lnTo>
                  <a:pt x="43992" y="30238"/>
                </a:lnTo>
                <a:lnTo>
                  <a:pt x="47396" y="33642"/>
                </a:lnTo>
                <a:lnTo>
                  <a:pt x="49428" y="34505"/>
                </a:lnTo>
                <a:lnTo>
                  <a:pt x="71348" y="34505"/>
                </a:lnTo>
                <a:lnTo>
                  <a:pt x="73367" y="33642"/>
                </a:lnTo>
                <a:lnTo>
                  <a:pt x="76784" y="30238"/>
                </a:lnTo>
                <a:lnTo>
                  <a:pt x="77635" y="28206"/>
                </a:lnTo>
                <a:lnTo>
                  <a:pt x="77635" y="6286"/>
                </a:lnTo>
                <a:lnTo>
                  <a:pt x="76784" y="4267"/>
                </a:lnTo>
                <a:lnTo>
                  <a:pt x="73367" y="850"/>
                </a:lnTo>
                <a:lnTo>
                  <a:pt x="71348" y="0"/>
                </a:lnTo>
                <a:close/>
                <a:moveTo>
                  <a:pt x="28219" y="51752"/>
                </a:moveTo>
                <a:lnTo>
                  <a:pt x="6299" y="51752"/>
                </a:lnTo>
                <a:lnTo>
                  <a:pt x="4267" y="52603"/>
                </a:lnTo>
                <a:lnTo>
                  <a:pt x="863" y="56019"/>
                </a:lnTo>
                <a:lnTo>
                  <a:pt x="0" y="58038"/>
                </a:lnTo>
                <a:lnTo>
                  <a:pt x="0" y="79971"/>
                </a:lnTo>
                <a:lnTo>
                  <a:pt x="863" y="81991"/>
                </a:lnTo>
                <a:lnTo>
                  <a:pt x="4267" y="85407"/>
                </a:lnTo>
                <a:lnTo>
                  <a:pt x="6299" y="86258"/>
                </a:lnTo>
                <a:lnTo>
                  <a:pt x="28219" y="86258"/>
                </a:lnTo>
                <a:lnTo>
                  <a:pt x="30238" y="85407"/>
                </a:lnTo>
                <a:lnTo>
                  <a:pt x="33654" y="81991"/>
                </a:lnTo>
                <a:lnTo>
                  <a:pt x="34505" y="79971"/>
                </a:lnTo>
                <a:lnTo>
                  <a:pt x="34505" y="58038"/>
                </a:lnTo>
                <a:lnTo>
                  <a:pt x="33654" y="56019"/>
                </a:lnTo>
                <a:lnTo>
                  <a:pt x="30238" y="52603"/>
                </a:lnTo>
                <a:lnTo>
                  <a:pt x="28219" y="51752"/>
                </a:lnTo>
                <a:close/>
                <a:moveTo>
                  <a:pt x="28219" y="0"/>
                </a:moveTo>
                <a:lnTo>
                  <a:pt x="6299" y="0"/>
                </a:lnTo>
                <a:lnTo>
                  <a:pt x="4267" y="850"/>
                </a:lnTo>
                <a:lnTo>
                  <a:pt x="863" y="4267"/>
                </a:lnTo>
                <a:lnTo>
                  <a:pt x="0" y="6286"/>
                </a:lnTo>
                <a:lnTo>
                  <a:pt x="0" y="28206"/>
                </a:lnTo>
                <a:lnTo>
                  <a:pt x="863" y="30238"/>
                </a:lnTo>
                <a:lnTo>
                  <a:pt x="4267" y="33642"/>
                </a:lnTo>
                <a:lnTo>
                  <a:pt x="6299" y="34505"/>
                </a:lnTo>
                <a:lnTo>
                  <a:pt x="28219" y="34505"/>
                </a:lnTo>
                <a:lnTo>
                  <a:pt x="30238" y="33642"/>
                </a:lnTo>
                <a:lnTo>
                  <a:pt x="33654" y="30238"/>
                </a:lnTo>
                <a:lnTo>
                  <a:pt x="34505" y="28206"/>
                </a:lnTo>
                <a:lnTo>
                  <a:pt x="34505" y="6286"/>
                </a:lnTo>
                <a:lnTo>
                  <a:pt x="33654" y="4267"/>
                </a:lnTo>
                <a:lnTo>
                  <a:pt x="30238" y="850"/>
                </a:lnTo>
                <a:lnTo>
                  <a:pt x="2821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4" name="CustomShape 6"/>
          <p:cNvSpPr/>
          <p:nvPr/>
        </p:nvSpPr>
        <p:spPr>
          <a:xfrm>
            <a:off x="682920" y="3576600"/>
            <a:ext cx="188280" cy="188280"/>
          </a:xfrm>
          <a:custGeom>
            <a:avLst/>
            <a:gdLst/>
            <a:ahLst/>
            <a:cxnLst/>
            <a:rect l="l" t="t" r="r" b="b"/>
            <a:pathLst>
              <a:path w="189230" h="189229">
                <a:moveTo>
                  <a:pt x="188607" y="94297"/>
                </a:moveTo>
                <a:lnTo>
                  <a:pt x="181197" y="131011"/>
                </a:lnTo>
                <a:lnTo>
                  <a:pt x="160988" y="160988"/>
                </a:lnTo>
                <a:lnTo>
                  <a:pt x="131011" y="181197"/>
                </a:lnTo>
                <a:lnTo>
                  <a:pt x="94297" y="188607"/>
                </a:lnTo>
                <a:lnTo>
                  <a:pt x="57596" y="181197"/>
                </a:lnTo>
                <a:lnTo>
                  <a:pt x="27622" y="160988"/>
                </a:lnTo>
                <a:lnTo>
                  <a:pt x="7411" y="131011"/>
                </a:lnTo>
                <a:lnTo>
                  <a:pt x="0" y="94297"/>
                </a:lnTo>
                <a:lnTo>
                  <a:pt x="7411" y="57591"/>
                </a:lnTo>
                <a:lnTo>
                  <a:pt x="27622" y="27617"/>
                </a:lnTo>
                <a:lnTo>
                  <a:pt x="57596" y="7409"/>
                </a:lnTo>
                <a:lnTo>
                  <a:pt x="94297" y="0"/>
                </a:lnTo>
                <a:lnTo>
                  <a:pt x="131011" y="7409"/>
                </a:lnTo>
                <a:lnTo>
                  <a:pt x="160988" y="27617"/>
                </a:lnTo>
                <a:lnTo>
                  <a:pt x="181197" y="57591"/>
                </a:lnTo>
                <a:lnTo>
                  <a:pt x="188607" y="94297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5" name="CustomShape 7"/>
          <p:cNvSpPr/>
          <p:nvPr/>
        </p:nvSpPr>
        <p:spPr>
          <a:xfrm>
            <a:off x="717840" y="3634920"/>
            <a:ext cx="120240" cy="85320"/>
          </a:xfrm>
          <a:custGeom>
            <a:avLst/>
            <a:gdLst/>
            <a:ahLst/>
            <a:cxnLst/>
            <a:rect l="l" t="t" r="r" b="b"/>
            <a:pathLst>
              <a:path w="121284" h="86360">
                <a:moveTo>
                  <a:pt x="114477" y="51752"/>
                </a:moveTo>
                <a:lnTo>
                  <a:pt x="92557" y="51752"/>
                </a:lnTo>
                <a:lnTo>
                  <a:pt x="90525" y="52603"/>
                </a:lnTo>
                <a:lnTo>
                  <a:pt x="87121" y="56019"/>
                </a:lnTo>
                <a:lnTo>
                  <a:pt x="86258" y="58038"/>
                </a:lnTo>
                <a:lnTo>
                  <a:pt x="86258" y="79971"/>
                </a:lnTo>
                <a:lnTo>
                  <a:pt x="87121" y="81991"/>
                </a:lnTo>
                <a:lnTo>
                  <a:pt x="90525" y="85407"/>
                </a:lnTo>
                <a:lnTo>
                  <a:pt x="92557" y="86258"/>
                </a:lnTo>
                <a:lnTo>
                  <a:pt x="114477" y="86258"/>
                </a:lnTo>
                <a:lnTo>
                  <a:pt x="116497" y="85407"/>
                </a:lnTo>
                <a:lnTo>
                  <a:pt x="119913" y="81991"/>
                </a:lnTo>
                <a:lnTo>
                  <a:pt x="120764" y="79971"/>
                </a:lnTo>
                <a:lnTo>
                  <a:pt x="120764" y="58038"/>
                </a:lnTo>
                <a:lnTo>
                  <a:pt x="119913" y="56019"/>
                </a:lnTo>
                <a:lnTo>
                  <a:pt x="116497" y="52603"/>
                </a:lnTo>
                <a:lnTo>
                  <a:pt x="114477" y="51752"/>
                </a:lnTo>
                <a:close/>
                <a:moveTo>
                  <a:pt x="114477" y="0"/>
                </a:moveTo>
                <a:lnTo>
                  <a:pt x="92557" y="0"/>
                </a:lnTo>
                <a:lnTo>
                  <a:pt x="90525" y="850"/>
                </a:lnTo>
                <a:lnTo>
                  <a:pt x="87121" y="4267"/>
                </a:lnTo>
                <a:lnTo>
                  <a:pt x="86258" y="6286"/>
                </a:lnTo>
                <a:lnTo>
                  <a:pt x="86258" y="28206"/>
                </a:lnTo>
                <a:lnTo>
                  <a:pt x="87121" y="30238"/>
                </a:lnTo>
                <a:lnTo>
                  <a:pt x="90525" y="33642"/>
                </a:lnTo>
                <a:lnTo>
                  <a:pt x="92557" y="34505"/>
                </a:lnTo>
                <a:lnTo>
                  <a:pt x="114477" y="34505"/>
                </a:lnTo>
                <a:lnTo>
                  <a:pt x="116497" y="33642"/>
                </a:lnTo>
                <a:lnTo>
                  <a:pt x="119913" y="30238"/>
                </a:lnTo>
                <a:lnTo>
                  <a:pt x="120764" y="28206"/>
                </a:lnTo>
                <a:lnTo>
                  <a:pt x="120764" y="6286"/>
                </a:lnTo>
                <a:lnTo>
                  <a:pt x="119913" y="4267"/>
                </a:lnTo>
                <a:lnTo>
                  <a:pt x="116497" y="850"/>
                </a:lnTo>
                <a:lnTo>
                  <a:pt x="114477" y="0"/>
                </a:lnTo>
                <a:close/>
                <a:moveTo>
                  <a:pt x="71348" y="51752"/>
                </a:moveTo>
                <a:lnTo>
                  <a:pt x="49428" y="51752"/>
                </a:lnTo>
                <a:lnTo>
                  <a:pt x="47396" y="52603"/>
                </a:lnTo>
                <a:lnTo>
                  <a:pt x="43992" y="56019"/>
                </a:lnTo>
                <a:lnTo>
                  <a:pt x="43129" y="58038"/>
                </a:lnTo>
                <a:lnTo>
                  <a:pt x="43129" y="79971"/>
                </a:lnTo>
                <a:lnTo>
                  <a:pt x="43992" y="81991"/>
                </a:lnTo>
                <a:lnTo>
                  <a:pt x="47396" y="85407"/>
                </a:lnTo>
                <a:lnTo>
                  <a:pt x="49428" y="86258"/>
                </a:lnTo>
                <a:lnTo>
                  <a:pt x="71348" y="86258"/>
                </a:lnTo>
                <a:lnTo>
                  <a:pt x="73367" y="85407"/>
                </a:lnTo>
                <a:lnTo>
                  <a:pt x="76784" y="81991"/>
                </a:lnTo>
                <a:lnTo>
                  <a:pt x="77635" y="79971"/>
                </a:lnTo>
                <a:lnTo>
                  <a:pt x="77635" y="58038"/>
                </a:lnTo>
                <a:lnTo>
                  <a:pt x="76784" y="56019"/>
                </a:lnTo>
                <a:lnTo>
                  <a:pt x="73367" y="52603"/>
                </a:lnTo>
                <a:lnTo>
                  <a:pt x="71348" y="51752"/>
                </a:lnTo>
                <a:close/>
                <a:moveTo>
                  <a:pt x="71348" y="0"/>
                </a:moveTo>
                <a:lnTo>
                  <a:pt x="49428" y="0"/>
                </a:lnTo>
                <a:lnTo>
                  <a:pt x="47396" y="850"/>
                </a:lnTo>
                <a:lnTo>
                  <a:pt x="43992" y="4267"/>
                </a:lnTo>
                <a:lnTo>
                  <a:pt x="43129" y="6286"/>
                </a:lnTo>
                <a:lnTo>
                  <a:pt x="43129" y="28206"/>
                </a:lnTo>
                <a:lnTo>
                  <a:pt x="43992" y="30238"/>
                </a:lnTo>
                <a:lnTo>
                  <a:pt x="47396" y="33642"/>
                </a:lnTo>
                <a:lnTo>
                  <a:pt x="49428" y="34505"/>
                </a:lnTo>
                <a:lnTo>
                  <a:pt x="71348" y="34505"/>
                </a:lnTo>
                <a:lnTo>
                  <a:pt x="73367" y="33642"/>
                </a:lnTo>
                <a:lnTo>
                  <a:pt x="76784" y="30238"/>
                </a:lnTo>
                <a:lnTo>
                  <a:pt x="77635" y="28206"/>
                </a:lnTo>
                <a:lnTo>
                  <a:pt x="77635" y="6286"/>
                </a:lnTo>
                <a:lnTo>
                  <a:pt x="76784" y="4267"/>
                </a:lnTo>
                <a:lnTo>
                  <a:pt x="73367" y="850"/>
                </a:lnTo>
                <a:lnTo>
                  <a:pt x="71348" y="0"/>
                </a:lnTo>
                <a:close/>
                <a:moveTo>
                  <a:pt x="28219" y="51752"/>
                </a:moveTo>
                <a:lnTo>
                  <a:pt x="6299" y="51752"/>
                </a:lnTo>
                <a:lnTo>
                  <a:pt x="4267" y="52603"/>
                </a:lnTo>
                <a:lnTo>
                  <a:pt x="863" y="56019"/>
                </a:lnTo>
                <a:lnTo>
                  <a:pt x="0" y="58038"/>
                </a:lnTo>
                <a:lnTo>
                  <a:pt x="0" y="79971"/>
                </a:lnTo>
                <a:lnTo>
                  <a:pt x="863" y="81991"/>
                </a:lnTo>
                <a:lnTo>
                  <a:pt x="4267" y="85407"/>
                </a:lnTo>
                <a:lnTo>
                  <a:pt x="6299" y="86258"/>
                </a:lnTo>
                <a:lnTo>
                  <a:pt x="28219" y="86258"/>
                </a:lnTo>
                <a:lnTo>
                  <a:pt x="30238" y="85407"/>
                </a:lnTo>
                <a:lnTo>
                  <a:pt x="33654" y="81991"/>
                </a:lnTo>
                <a:lnTo>
                  <a:pt x="34505" y="79971"/>
                </a:lnTo>
                <a:lnTo>
                  <a:pt x="34505" y="58038"/>
                </a:lnTo>
                <a:lnTo>
                  <a:pt x="33654" y="56019"/>
                </a:lnTo>
                <a:lnTo>
                  <a:pt x="30238" y="52603"/>
                </a:lnTo>
                <a:lnTo>
                  <a:pt x="28219" y="51752"/>
                </a:lnTo>
                <a:close/>
                <a:moveTo>
                  <a:pt x="28219" y="0"/>
                </a:moveTo>
                <a:lnTo>
                  <a:pt x="6299" y="0"/>
                </a:lnTo>
                <a:lnTo>
                  <a:pt x="4267" y="850"/>
                </a:lnTo>
                <a:lnTo>
                  <a:pt x="863" y="4267"/>
                </a:lnTo>
                <a:lnTo>
                  <a:pt x="0" y="6286"/>
                </a:lnTo>
                <a:lnTo>
                  <a:pt x="0" y="28206"/>
                </a:lnTo>
                <a:lnTo>
                  <a:pt x="863" y="30238"/>
                </a:lnTo>
                <a:lnTo>
                  <a:pt x="4267" y="33642"/>
                </a:lnTo>
                <a:lnTo>
                  <a:pt x="6299" y="34505"/>
                </a:lnTo>
                <a:lnTo>
                  <a:pt x="28219" y="34505"/>
                </a:lnTo>
                <a:lnTo>
                  <a:pt x="30238" y="33642"/>
                </a:lnTo>
                <a:lnTo>
                  <a:pt x="33654" y="30238"/>
                </a:lnTo>
                <a:lnTo>
                  <a:pt x="34505" y="28206"/>
                </a:lnTo>
                <a:lnTo>
                  <a:pt x="34505" y="6286"/>
                </a:lnTo>
                <a:lnTo>
                  <a:pt x="33654" y="4267"/>
                </a:lnTo>
                <a:lnTo>
                  <a:pt x="30238" y="850"/>
                </a:lnTo>
                <a:lnTo>
                  <a:pt x="2821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6" name="CustomShape 8"/>
          <p:cNvSpPr/>
          <p:nvPr/>
        </p:nvSpPr>
        <p:spPr>
          <a:xfrm>
            <a:off x="1034280" y="3575520"/>
            <a:ext cx="190080" cy="190080"/>
          </a:xfrm>
          <a:custGeom>
            <a:avLst/>
            <a:gdLst/>
            <a:ahLst/>
            <a:cxnLst/>
            <a:rect l="l" t="t" r="r" b="b"/>
            <a:pathLst>
              <a:path w="191134" h="191135">
                <a:moveTo>
                  <a:pt x="190766" y="95376"/>
                </a:moveTo>
                <a:lnTo>
                  <a:pt x="183270" y="132505"/>
                </a:lnTo>
                <a:lnTo>
                  <a:pt x="162828" y="162826"/>
                </a:lnTo>
                <a:lnTo>
                  <a:pt x="132511" y="183270"/>
                </a:lnTo>
                <a:lnTo>
                  <a:pt x="95389" y="190766"/>
                </a:lnTo>
                <a:lnTo>
                  <a:pt x="58260" y="183270"/>
                </a:lnTo>
                <a:lnTo>
                  <a:pt x="27940" y="162826"/>
                </a:lnTo>
                <a:lnTo>
                  <a:pt x="7496" y="132505"/>
                </a:lnTo>
                <a:lnTo>
                  <a:pt x="0" y="95376"/>
                </a:lnTo>
                <a:lnTo>
                  <a:pt x="7496" y="58255"/>
                </a:lnTo>
                <a:lnTo>
                  <a:pt x="27940" y="27938"/>
                </a:lnTo>
                <a:lnTo>
                  <a:pt x="58260" y="7496"/>
                </a:lnTo>
                <a:lnTo>
                  <a:pt x="95389" y="0"/>
                </a:lnTo>
                <a:lnTo>
                  <a:pt x="132511" y="7496"/>
                </a:lnTo>
                <a:lnTo>
                  <a:pt x="162828" y="27938"/>
                </a:lnTo>
                <a:lnTo>
                  <a:pt x="183270" y="58255"/>
                </a:lnTo>
                <a:lnTo>
                  <a:pt x="190766" y="9537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7" name="CustomShape 9"/>
          <p:cNvSpPr/>
          <p:nvPr/>
        </p:nvSpPr>
        <p:spPr>
          <a:xfrm>
            <a:off x="1089360" y="3633840"/>
            <a:ext cx="85320" cy="74520"/>
          </a:xfrm>
          <a:custGeom>
            <a:avLst/>
            <a:gdLst/>
            <a:ahLst/>
            <a:cxnLst/>
            <a:rect l="l" t="t" r="r" b="b"/>
            <a:pathLst>
              <a:path w="86359" h="75564">
                <a:moveTo>
                  <a:pt x="84112" y="61645"/>
                </a:moveTo>
                <a:lnTo>
                  <a:pt x="2184" y="61645"/>
                </a:lnTo>
                <a:lnTo>
                  <a:pt x="1447" y="61937"/>
                </a:lnTo>
                <a:lnTo>
                  <a:pt x="292" y="63093"/>
                </a:lnTo>
                <a:lnTo>
                  <a:pt x="0" y="63830"/>
                </a:lnTo>
                <a:lnTo>
                  <a:pt x="0" y="73329"/>
                </a:lnTo>
                <a:lnTo>
                  <a:pt x="292" y="74066"/>
                </a:lnTo>
                <a:lnTo>
                  <a:pt x="1447" y="75222"/>
                </a:lnTo>
                <a:lnTo>
                  <a:pt x="2184" y="75514"/>
                </a:lnTo>
                <a:lnTo>
                  <a:pt x="84112" y="75514"/>
                </a:lnTo>
                <a:lnTo>
                  <a:pt x="84848" y="75222"/>
                </a:lnTo>
                <a:lnTo>
                  <a:pt x="86004" y="74066"/>
                </a:lnTo>
                <a:lnTo>
                  <a:pt x="86296" y="73329"/>
                </a:lnTo>
                <a:lnTo>
                  <a:pt x="86296" y="63830"/>
                </a:lnTo>
                <a:lnTo>
                  <a:pt x="86004" y="63093"/>
                </a:lnTo>
                <a:lnTo>
                  <a:pt x="84848" y="61937"/>
                </a:lnTo>
                <a:lnTo>
                  <a:pt x="84112" y="61645"/>
                </a:lnTo>
                <a:close/>
                <a:moveTo>
                  <a:pt x="84112" y="30822"/>
                </a:moveTo>
                <a:lnTo>
                  <a:pt x="2184" y="30822"/>
                </a:lnTo>
                <a:lnTo>
                  <a:pt x="1447" y="31115"/>
                </a:lnTo>
                <a:lnTo>
                  <a:pt x="292" y="32270"/>
                </a:lnTo>
                <a:lnTo>
                  <a:pt x="0" y="33007"/>
                </a:lnTo>
                <a:lnTo>
                  <a:pt x="0" y="42506"/>
                </a:lnTo>
                <a:lnTo>
                  <a:pt x="292" y="43256"/>
                </a:lnTo>
                <a:lnTo>
                  <a:pt x="1447" y="44411"/>
                </a:lnTo>
                <a:lnTo>
                  <a:pt x="2184" y="44691"/>
                </a:lnTo>
                <a:lnTo>
                  <a:pt x="84112" y="44691"/>
                </a:lnTo>
                <a:lnTo>
                  <a:pt x="84848" y="44411"/>
                </a:lnTo>
                <a:lnTo>
                  <a:pt x="86004" y="43256"/>
                </a:lnTo>
                <a:lnTo>
                  <a:pt x="86296" y="42506"/>
                </a:lnTo>
                <a:lnTo>
                  <a:pt x="86296" y="33007"/>
                </a:lnTo>
                <a:lnTo>
                  <a:pt x="86004" y="32270"/>
                </a:lnTo>
                <a:lnTo>
                  <a:pt x="84848" y="31115"/>
                </a:lnTo>
                <a:lnTo>
                  <a:pt x="84112" y="30822"/>
                </a:lnTo>
                <a:close/>
                <a:moveTo>
                  <a:pt x="84112" y="0"/>
                </a:moveTo>
                <a:lnTo>
                  <a:pt x="2184" y="0"/>
                </a:lnTo>
                <a:lnTo>
                  <a:pt x="1447" y="292"/>
                </a:lnTo>
                <a:lnTo>
                  <a:pt x="292" y="1447"/>
                </a:lnTo>
                <a:lnTo>
                  <a:pt x="0" y="2184"/>
                </a:lnTo>
                <a:lnTo>
                  <a:pt x="0" y="11696"/>
                </a:lnTo>
                <a:lnTo>
                  <a:pt x="292" y="12433"/>
                </a:lnTo>
                <a:lnTo>
                  <a:pt x="1447" y="13589"/>
                </a:lnTo>
                <a:lnTo>
                  <a:pt x="2184" y="13868"/>
                </a:lnTo>
                <a:lnTo>
                  <a:pt x="84112" y="13868"/>
                </a:lnTo>
                <a:lnTo>
                  <a:pt x="84848" y="13589"/>
                </a:lnTo>
                <a:lnTo>
                  <a:pt x="86004" y="12433"/>
                </a:lnTo>
                <a:lnTo>
                  <a:pt x="86296" y="11696"/>
                </a:lnTo>
                <a:lnTo>
                  <a:pt x="86296" y="2184"/>
                </a:lnTo>
                <a:lnTo>
                  <a:pt x="86004" y="1447"/>
                </a:lnTo>
                <a:lnTo>
                  <a:pt x="84848" y="292"/>
                </a:lnTo>
                <a:lnTo>
                  <a:pt x="84112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8" name="CustomShape 10"/>
          <p:cNvSpPr/>
          <p:nvPr/>
        </p:nvSpPr>
        <p:spPr>
          <a:xfrm>
            <a:off x="1034280" y="3575520"/>
            <a:ext cx="190080" cy="190080"/>
          </a:xfrm>
          <a:custGeom>
            <a:avLst/>
            <a:gdLst/>
            <a:ahLst/>
            <a:cxnLst/>
            <a:rect l="l" t="t" r="r" b="b"/>
            <a:pathLst>
              <a:path w="191134" h="191135">
                <a:moveTo>
                  <a:pt x="190766" y="95376"/>
                </a:moveTo>
                <a:lnTo>
                  <a:pt x="183270" y="132505"/>
                </a:lnTo>
                <a:lnTo>
                  <a:pt x="162828" y="162826"/>
                </a:lnTo>
                <a:lnTo>
                  <a:pt x="132511" y="183270"/>
                </a:lnTo>
                <a:lnTo>
                  <a:pt x="95389" y="190766"/>
                </a:lnTo>
                <a:lnTo>
                  <a:pt x="58260" y="183270"/>
                </a:lnTo>
                <a:lnTo>
                  <a:pt x="27940" y="162826"/>
                </a:lnTo>
                <a:lnTo>
                  <a:pt x="7496" y="132505"/>
                </a:lnTo>
                <a:lnTo>
                  <a:pt x="0" y="95376"/>
                </a:lnTo>
                <a:lnTo>
                  <a:pt x="7496" y="58255"/>
                </a:lnTo>
                <a:lnTo>
                  <a:pt x="27940" y="27938"/>
                </a:lnTo>
                <a:lnTo>
                  <a:pt x="58260" y="7496"/>
                </a:lnTo>
                <a:lnTo>
                  <a:pt x="95389" y="0"/>
                </a:lnTo>
                <a:lnTo>
                  <a:pt x="132511" y="7496"/>
                </a:lnTo>
                <a:lnTo>
                  <a:pt x="162828" y="27938"/>
                </a:lnTo>
                <a:lnTo>
                  <a:pt x="183270" y="58255"/>
                </a:lnTo>
                <a:lnTo>
                  <a:pt x="190766" y="95376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9" name="CustomShape 11"/>
          <p:cNvSpPr/>
          <p:nvPr/>
        </p:nvSpPr>
        <p:spPr>
          <a:xfrm>
            <a:off x="1089360" y="3633840"/>
            <a:ext cx="85320" cy="74520"/>
          </a:xfrm>
          <a:custGeom>
            <a:avLst/>
            <a:gdLst/>
            <a:ahLst/>
            <a:cxnLst/>
            <a:rect l="l" t="t" r="r" b="b"/>
            <a:pathLst>
              <a:path w="86359" h="75564">
                <a:moveTo>
                  <a:pt x="84112" y="61645"/>
                </a:moveTo>
                <a:lnTo>
                  <a:pt x="2184" y="61645"/>
                </a:lnTo>
                <a:lnTo>
                  <a:pt x="1447" y="61937"/>
                </a:lnTo>
                <a:lnTo>
                  <a:pt x="292" y="63093"/>
                </a:lnTo>
                <a:lnTo>
                  <a:pt x="0" y="63830"/>
                </a:lnTo>
                <a:lnTo>
                  <a:pt x="0" y="73329"/>
                </a:lnTo>
                <a:lnTo>
                  <a:pt x="292" y="74066"/>
                </a:lnTo>
                <a:lnTo>
                  <a:pt x="1447" y="75222"/>
                </a:lnTo>
                <a:lnTo>
                  <a:pt x="2184" y="75514"/>
                </a:lnTo>
                <a:lnTo>
                  <a:pt x="84112" y="75514"/>
                </a:lnTo>
                <a:lnTo>
                  <a:pt x="84848" y="75222"/>
                </a:lnTo>
                <a:lnTo>
                  <a:pt x="86004" y="74066"/>
                </a:lnTo>
                <a:lnTo>
                  <a:pt x="86296" y="73329"/>
                </a:lnTo>
                <a:lnTo>
                  <a:pt x="86296" y="63830"/>
                </a:lnTo>
                <a:lnTo>
                  <a:pt x="86004" y="63093"/>
                </a:lnTo>
                <a:lnTo>
                  <a:pt x="84848" y="61937"/>
                </a:lnTo>
                <a:lnTo>
                  <a:pt x="84112" y="61645"/>
                </a:lnTo>
                <a:close/>
                <a:moveTo>
                  <a:pt x="84112" y="30822"/>
                </a:moveTo>
                <a:lnTo>
                  <a:pt x="2184" y="30822"/>
                </a:lnTo>
                <a:lnTo>
                  <a:pt x="1447" y="31115"/>
                </a:lnTo>
                <a:lnTo>
                  <a:pt x="292" y="32270"/>
                </a:lnTo>
                <a:lnTo>
                  <a:pt x="0" y="33007"/>
                </a:lnTo>
                <a:lnTo>
                  <a:pt x="0" y="42506"/>
                </a:lnTo>
                <a:lnTo>
                  <a:pt x="292" y="43256"/>
                </a:lnTo>
                <a:lnTo>
                  <a:pt x="1447" y="44411"/>
                </a:lnTo>
                <a:lnTo>
                  <a:pt x="2184" y="44691"/>
                </a:lnTo>
                <a:lnTo>
                  <a:pt x="84112" y="44691"/>
                </a:lnTo>
                <a:lnTo>
                  <a:pt x="84848" y="44411"/>
                </a:lnTo>
                <a:lnTo>
                  <a:pt x="86004" y="43256"/>
                </a:lnTo>
                <a:lnTo>
                  <a:pt x="86296" y="42506"/>
                </a:lnTo>
                <a:lnTo>
                  <a:pt x="86296" y="33007"/>
                </a:lnTo>
                <a:lnTo>
                  <a:pt x="86004" y="32270"/>
                </a:lnTo>
                <a:lnTo>
                  <a:pt x="84848" y="31115"/>
                </a:lnTo>
                <a:lnTo>
                  <a:pt x="84112" y="30822"/>
                </a:lnTo>
                <a:close/>
                <a:moveTo>
                  <a:pt x="84112" y="0"/>
                </a:moveTo>
                <a:lnTo>
                  <a:pt x="2184" y="0"/>
                </a:lnTo>
                <a:lnTo>
                  <a:pt x="1447" y="292"/>
                </a:lnTo>
                <a:lnTo>
                  <a:pt x="292" y="1447"/>
                </a:lnTo>
                <a:lnTo>
                  <a:pt x="0" y="2184"/>
                </a:lnTo>
                <a:lnTo>
                  <a:pt x="0" y="11696"/>
                </a:lnTo>
                <a:lnTo>
                  <a:pt x="292" y="12433"/>
                </a:lnTo>
                <a:lnTo>
                  <a:pt x="1447" y="13589"/>
                </a:lnTo>
                <a:lnTo>
                  <a:pt x="2184" y="13868"/>
                </a:lnTo>
                <a:lnTo>
                  <a:pt x="84112" y="13868"/>
                </a:lnTo>
                <a:lnTo>
                  <a:pt x="84848" y="13589"/>
                </a:lnTo>
                <a:lnTo>
                  <a:pt x="86004" y="12433"/>
                </a:lnTo>
                <a:lnTo>
                  <a:pt x="86296" y="11696"/>
                </a:lnTo>
                <a:lnTo>
                  <a:pt x="86296" y="2184"/>
                </a:lnTo>
                <a:lnTo>
                  <a:pt x="86004" y="1447"/>
                </a:lnTo>
                <a:lnTo>
                  <a:pt x="84848" y="292"/>
                </a:lnTo>
                <a:lnTo>
                  <a:pt x="84112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50" name="object 19"/>
          <p:cNvPicPr/>
          <p:nvPr/>
        </p:nvPicPr>
        <p:blipFill>
          <a:blip r:embed="rId5"/>
          <a:stretch/>
        </p:blipFill>
        <p:spPr>
          <a:xfrm>
            <a:off x="1389240" y="3566880"/>
            <a:ext cx="203400" cy="203400"/>
          </a:xfrm>
          <a:prstGeom prst="rect">
            <a:avLst/>
          </a:prstGeom>
          <a:ln>
            <a:noFill/>
          </a:ln>
        </p:spPr>
      </p:pic>
      <p:pic>
        <p:nvPicPr>
          <p:cNvPr id="1151" name="object 20"/>
          <p:cNvPicPr/>
          <p:nvPr/>
        </p:nvPicPr>
        <p:blipFill>
          <a:blip r:embed="rId6"/>
          <a:stretch/>
        </p:blipFill>
        <p:spPr>
          <a:xfrm>
            <a:off x="811800" y="4870080"/>
            <a:ext cx="200160" cy="200160"/>
          </a:xfrm>
          <a:prstGeom prst="rect">
            <a:avLst/>
          </a:prstGeom>
          <a:ln>
            <a:noFill/>
          </a:ln>
        </p:spPr>
      </p:pic>
      <p:pic>
        <p:nvPicPr>
          <p:cNvPr id="1152" name="object 21"/>
          <p:cNvPicPr/>
          <p:nvPr/>
        </p:nvPicPr>
        <p:blipFill>
          <a:blip r:embed="rId7"/>
          <a:stretch/>
        </p:blipFill>
        <p:spPr>
          <a:xfrm>
            <a:off x="1163160" y="4869000"/>
            <a:ext cx="202320" cy="202320"/>
          </a:xfrm>
          <a:prstGeom prst="rect">
            <a:avLst/>
          </a:prstGeom>
          <a:ln>
            <a:noFill/>
          </a:ln>
        </p:spPr>
      </p:pic>
      <p:sp>
        <p:nvSpPr>
          <p:cNvPr id="1153" name="CustomShape 12"/>
          <p:cNvSpPr/>
          <p:nvPr/>
        </p:nvSpPr>
        <p:spPr>
          <a:xfrm>
            <a:off x="613440" y="1430280"/>
            <a:ext cx="395748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Варианты</a:t>
            </a:r>
            <a:r>
              <a:rPr lang="ru-RU" sz="1800" b="1" strike="noStrike" spc="-3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исполнения</a:t>
            </a:r>
            <a:r>
              <a:rPr lang="ru-RU" sz="1800" b="1" strike="noStrike" spc="-3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табличек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154" name="CustomShape 13"/>
          <p:cNvSpPr/>
          <p:nvPr/>
        </p:nvSpPr>
        <p:spPr>
          <a:xfrm>
            <a:off x="711720" y="2905920"/>
            <a:ext cx="82332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ПЛОСКИЙ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155" name="CustomShape 14"/>
          <p:cNvSpPr/>
          <p:nvPr/>
        </p:nvSpPr>
        <p:spPr>
          <a:xfrm>
            <a:off x="623880" y="3888360"/>
            <a:ext cx="96336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ОБЪЁМНЫЙ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156" name="CustomShape 15"/>
          <p:cNvSpPr/>
          <p:nvPr/>
        </p:nvSpPr>
        <p:spPr>
          <a:xfrm>
            <a:off x="3308400" y="2568240"/>
            <a:ext cx="2734560" cy="55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Каждый элемент таблички  должен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быть</a:t>
            </a:r>
            <a:r>
              <a:rPr lang="ru-RU" sz="12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выполнен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едином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стиле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 цвете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157" name="CustomShape 16"/>
          <p:cNvSpPr/>
          <p:nvPr/>
        </p:nvSpPr>
        <p:spPr>
          <a:xfrm>
            <a:off x="3308400" y="3447360"/>
            <a:ext cx="2518560" cy="92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Изготавливать надпись  предпочтительно из цельного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материала</a:t>
            </a:r>
            <a:endParaRPr lang="ru-RU" sz="1200" b="0" strike="noStrike" spc="-1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Размещение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только</a:t>
            </a:r>
            <a:r>
              <a:rPr lang="ru-RU" sz="12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2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типовой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зоне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158" name="CustomShape 17"/>
          <p:cNvSpPr/>
          <p:nvPr/>
        </p:nvSpPr>
        <p:spPr>
          <a:xfrm>
            <a:off x="672480" y="5155560"/>
            <a:ext cx="90936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СКВОЗНОЙ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159" name="CustomShape 18"/>
          <p:cNvSpPr/>
          <p:nvPr/>
        </p:nvSpPr>
        <p:spPr>
          <a:xfrm>
            <a:off x="559080" y="6065640"/>
            <a:ext cx="1062000" cy="1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Г</a:t>
            </a:r>
            <a:r>
              <a:rPr lang="ru-RU" sz="12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Р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АВИРОВКА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1160" name="Рисунок 1159"/>
          <p:cNvPicPr/>
          <p:nvPr/>
        </p:nvPicPr>
        <p:blipFill>
          <a:blip r:embed="rId8"/>
          <a:stretch/>
        </p:blipFill>
        <p:spPr>
          <a:xfrm>
            <a:off x="4696920" y="1387800"/>
            <a:ext cx="935280" cy="451080"/>
          </a:xfrm>
          <a:prstGeom prst="rect">
            <a:avLst/>
          </a:prstGeom>
          <a:ln>
            <a:noFill/>
          </a:ln>
        </p:spPr>
      </p:pic>
      <p:pic>
        <p:nvPicPr>
          <p:cNvPr id="1161" name="object 35"/>
          <p:cNvPicPr/>
          <p:nvPr/>
        </p:nvPicPr>
        <p:blipFill>
          <a:blip r:embed="rId9"/>
          <a:stretch/>
        </p:blipFill>
        <p:spPr>
          <a:xfrm>
            <a:off x="802440" y="5769360"/>
            <a:ext cx="200160" cy="200160"/>
          </a:xfrm>
          <a:prstGeom prst="rect">
            <a:avLst/>
          </a:prstGeom>
          <a:ln>
            <a:noFill/>
          </a:ln>
        </p:spPr>
      </p:pic>
      <p:sp>
        <p:nvSpPr>
          <p:cNvPr id="1162" name="CustomShape 19"/>
          <p:cNvSpPr/>
          <p:nvPr/>
        </p:nvSpPr>
        <p:spPr>
          <a:xfrm>
            <a:off x="2987640" y="5070600"/>
            <a:ext cx="3155040" cy="377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Допускается контр-ажурная подсветка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Размещение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только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типовой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зоне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163" name="CustomShape 20"/>
          <p:cNvSpPr/>
          <p:nvPr/>
        </p:nvSpPr>
        <p:spPr>
          <a:xfrm>
            <a:off x="7336800" y="267696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80">
                <a:moveTo>
                  <a:pt x="0" y="138277"/>
                </a:moveTo>
                <a:lnTo>
                  <a:pt x="119557" y="297141"/>
                </a:lnTo>
                <a:lnTo>
                  <a:pt x="393522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4" name="CustomShape 21"/>
          <p:cNvSpPr/>
          <p:nvPr/>
        </p:nvSpPr>
        <p:spPr>
          <a:xfrm>
            <a:off x="9643680" y="266040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0" y="0"/>
                </a:moveTo>
                <a:lnTo>
                  <a:pt x="276123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5" name="CustomShape 22"/>
          <p:cNvSpPr/>
          <p:nvPr/>
        </p:nvSpPr>
        <p:spPr>
          <a:xfrm>
            <a:off x="9643680" y="266040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276123" y="0"/>
                </a:moveTo>
                <a:lnTo>
                  <a:pt x="0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6" name="CustomShape 23"/>
          <p:cNvSpPr/>
          <p:nvPr/>
        </p:nvSpPr>
        <p:spPr>
          <a:xfrm>
            <a:off x="7317720" y="380916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77"/>
                </a:moveTo>
                <a:lnTo>
                  <a:pt x="119557" y="297141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7" name="CustomShape 24"/>
          <p:cNvSpPr/>
          <p:nvPr/>
        </p:nvSpPr>
        <p:spPr>
          <a:xfrm>
            <a:off x="9624600" y="379260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0" y="0"/>
                </a:moveTo>
                <a:lnTo>
                  <a:pt x="276123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8" name="CustomShape 25"/>
          <p:cNvSpPr/>
          <p:nvPr/>
        </p:nvSpPr>
        <p:spPr>
          <a:xfrm>
            <a:off x="9624600" y="379260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276123" y="0"/>
                </a:moveTo>
                <a:lnTo>
                  <a:pt x="0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9" name="CustomShape 26"/>
          <p:cNvSpPr/>
          <p:nvPr/>
        </p:nvSpPr>
        <p:spPr>
          <a:xfrm>
            <a:off x="7317720" y="517212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90"/>
                </a:moveTo>
                <a:lnTo>
                  <a:pt x="119557" y="297141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0" name="CustomShape 27"/>
          <p:cNvSpPr/>
          <p:nvPr/>
        </p:nvSpPr>
        <p:spPr>
          <a:xfrm>
            <a:off x="9624600" y="515556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0" y="0"/>
                </a:moveTo>
                <a:lnTo>
                  <a:pt x="276123" y="330199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1" name="CustomShape 28"/>
          <p:cNvSpPr/>
          <p:nvPr/>
        </p:nvSpPr>
        <p:spPr>
          <a:xfrm>
            <a:off x="9624600" y="515556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276123" y="0"/>
                </a:moveTo>
                <a:lnTo>
                  <a:pt x="0" y="330199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2" name="CustomShape 29"/>
          <p:cNvSpPr/>
          <p:nvPr/>
        </p:nvSpPr>
        <p:spPr>
          <a:xfrm>
            <a:off x="7317720" y="612792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90"/>
                </a:moveTo>
                <a:lnTo>
                  <a:pt x="119557" y="297141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3" name="CustomShape 30"/>
          <p:cNvSpPr/>
          <p:nvPr/>
        </p:nvSpPr>
        <p:spPr>
          <a:xfrm>
            <a:off x="9624600" y="611136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0" y="0"/>
                </a:moveTo>
                <a:lnTo>
                  <a:pt x="276123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4" name="CustomShape 31"/>
          <p:cNvSpPr/>
          <p:nvPr/>
        </p:nvSpPr>
        <p:spPr>
          <a:xfrm>
            <a:off x="9624600" y="611136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276123" y="0"/>
                </a:moveTo>
                <a:lnTo>
                  <a:pt x="0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5" name="CustomShape 32"/>
          <p:cNvSpPr/>
          <p:nvPr/>
        </p:nvSpPr>
        <p:spPr>
          <a:xfrm>
            <a:off x="2472840" y="2391480"/>
            <a:ext cx="736200" cy="964080"/>
          </a:xfrm>
          <a:custGeom>
            <a:avLst/>
            <a:gdLst/>
            <a:ahLst/>
            <a:cxnLst/>
            <a:rect l="l" t="t" r="r" b="b"/>
            <a:pathLst>
              <a:path w="737235" h="965200">
                <a:moveTo>
                  <a:pt x="737133" y="0"/>
                </a:moveTo>
                <a:lnTo>
                  <a:pt x="0" y="0"/>
                </a:lnTo>
                <a:lnTo>
                  <a:pt x="0" y="965200"/>
                </a:lnTo>
                <a:lnTo>
                  <a:pt x="737133" y="965200"/>
                </a:lnTo>
                <a:lnTo>
                  <a:pt x="737133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6" name="CustomShape 33"/>
          <p:cNvSpPr/>
          <p:nvPr/>
        </p:nvSpPr>
        <p:spPr>
          <a:xfrm>
            <a:off x="2679480" y="2757600"/>
            <a:ext cx="332280" cy="266760"/>
          </a:xfrm>
          <a:custGeom>
            <a:avLst/>
            <a:gdLst/>
            <a:ahLst/>
            <a:cxnLst/>
            <a:rect l="l" t="t" r="r" b="b"/>
            <a:pathLst>
              <a:path w="333375" h="267969">
                <a:moveTo>
                  <a:pt x="330447" y="145643"/>
                </a:moveTo>
                <a:lnTo>
                  <a:pt x="203695" y="145643"/>
                </a:lnTo>
                <a:lnTo>
                  <a:pt x="225933" y="149701"/>
                </a:lnTo>
                <a:lnTo>
                  <a:pt x="244051" y="155914"/>
                </a:lnTo>
                <a:lnTo>
                  <a:pt x="274500" y="189365"/>
                </a:lnTo>
                <a:lnTo>
                  <a:pt x="276834" y="208051"/>
                </a:lnTo>
                <a:lnTo>
                  <a:pt x="275080" y="228956"/>
                </a:lnTo>
                <a:lnTo>
                  <a:pt x="269074" y="254000"/>
                </a:lnTo>
                <a:lnTo>
                  <a:pt x="267919" y="257175"/>
                </a:lnTo>
                <a:lnTo>
                  <a:pt x="268211" y="259943"/>
                </a:lnTo>
                <a:lnTo>
                  <a:pt x="271678" y="264706"/>
                </a:lnTo>
                <a:lnTo>
                  <a:pt x="273989" y="266192"/>
                </a:lnTo>
                <a:lnTo>
                  <a:pt x="279781" y="267385"/>
                </a:lnTo>
                <a:lnTo>
                  <a:pt x="282575" y="266700"/>
                </a:lnTo>
                <a:lnTo>
                  <a:pt x="311754" y="237031"/>
                </a:lnTo>
                <a:lnTo>
                  <a:pt x="329693" y="199224"/>
                </a:lnTo>
                <a:lnTo>
                  <a:pt x="333311" y="173024"/>
                </a:lnTo>
                <a:lnTo>
                  <a:pt x="330996" y="147395"/>
                </a:lnTo>
                <a:lnTo>
                  <a:pt x="330447" y="145643"/>
                </a:lnTo>
                <a:close/>
                <a:moveTo>
                  <a:pt x="112941" y="0"/>
                </a:moveTo>
                <a:lnTo>
                  <a:pt x="109562" y="1181"/>
                </a:lnTo>
                <a:lnTo>
                  <a:pt x="106476" y="3962"/>
                </a:lnTo>
                <a:lnTo>
                  <a:pt x="4635" y="94449"/>
                </a:lnTo>
                <a:lnTo>
                  <a:pt x="1549" y="97231"/>
                </a:lnTo>
                <a:lnTo>
                  <a:pt x="0" y="100799"/>
                </a:lnTo>
                <a:lnTo>
                  <a:pt x="0" y="109524"/>
                </a:lnTo>
                <a:lnTo>
                  <a:pt x="1549" y="113106"/>
                </a:lnTo>
                <a:lnTo>
                  <a:pt x="109562" y="209143"/>
                </a:lnTo>
                <a:lnTo>
                  <a:pt x="112941" y="210337"/>
                </a:lnTo>
                <a:lnTo>
                  <a:pt x="120269" y="209550"/>
                </a:lnTo>
                <a:lnTo>
                  <a:pt x="123355" y="208051"/>
                </a:lnTo>
                <a:lnTo>
                  <a:pt x="128371" y="202895"/>
                </a:lnTo>
                <a:lnTo>
                  <a:pt x="129628" y="199618"/>
                </a:lnTo>
                <a:lnTo>
                  <a:pt x="129620" y="186123"/>
                </a:lnTo>
                <a:lnTo>
                  <a:pt x="66548" y="130175"/>
                </a:lnTo>
                <a:lnTo>
                  <a:pt x="61738" y="125039"/>
                </a:lnTo>
                <a:lnTo>
                  <a:pt x="58300" y="119157"/>
                </a:lnTo>
                <a:lnTo>
                  <a:pt x="56237" y="112533"/>
                </a:lnTo>
                <a:lnTo>
                  <a:pt x="55549" y="105168"/>
                </a:lnTo>
                <a:lnTo>
                  <a:pt x="56237" y="97798"/>
                </a:lnTo>
                <a:lnTo>
                  <a:pt x="58300" y="91174"/>
                </a:lnTo>
                <a:lnTo>
                  <a:pt x="61738" y="85296"/>
                </a:lnTo>
                <a:lnTo>
                  <a:pt x="66548" y="80162"/>
                </a:lnTo>
                <a:lnTo>
                  <a:pt x="129628" y="24206"/>
                </a:lnTo>
                <a:lnTo>
                  <a:pt x="129628" y="10706"/>
                </a:lnTo>
                <a:lnTo>
                  <a:pt x="128371" y="7429"/>
                </a:lnTo>
                <a:lnTo>
                  <a:pt x="123355" y="2273"/>
                </a:lnTo>
                <a:lnTo>
                  <a:pt x="120269" y="787"/>
                </a:lnTo>
                <a:lnTo>
                  <a:pt x="112941" y="0"/>
                </a:lnTo>
                <a:close/>
                <a:moveTo>
                  <a:pt x="187007" y="0"/>
                </a:moveTo>
                <a:lnTo>
                  <a:pt x="183629" y="1181"/>
                </a:lnTo>
                <a:lnTo>
                  <a:pt x="180543" y="3962"/>
                </a:lnTo>
                <a:lnTo>
                  <a:pt x="78701" y="94449"/>
                </a:lnTo>
                <a:lnTo>
                  <a:pt x="75615" y="97231"/>
                </a:lnTo>
                <a:lnTo>
                  <a:pt x="74066" y="100799"/>
                </a:lnTo>
                <a:lnTo>
                  <a:pt x="74066" y="109524"/>
                </a:lnTo>
                <a:lnTo>
                  <a:pt x="75615" y="113106"/>
                </a:lnTo>
                <a:lnTo>
                  <a:pt x="183629" y="209143"/>
                </a:lnTo>
                <a:lnTo>
                  <a:pt x="187007" y="210337"/>
                </a:lnTo>
                <a:lnTo>
                  <a:pt x="194335" y="209550"/>
                </a:lnTo>
                <a:lnTo>
                  <a:pt x="197421" y="208051"/>
                </a:lnTo>
                <a:lnTo>
                  <a:pt x="202438" y="202895"/>
                </a:lnTo>
                <a:lnTo>
                  <a:pt x="203695" y="199618"/>
                </a:lnTo>
                <a:lnTo>
                  <a:pt x="203695" y="145643"/>
                </a:lnTo>
                <a:lnTo>
                  <a:pt x="330447" y="145643"/>
                </a:lnTo>
                <a:lnTo>
                  <a:pt x="312480" y="106620"/>
                </a:lnTo>
                <a:lnTo>
                  <a:pt x="278990" y="81279"/>
                </a:lnTo>
                <a:lnTo>
                  <a:pt x="232698" y="67582"/>
                </a:lnTo>
                <a:lnTo>
                  <a:pt x="203695" y="64084"/>
                </a:lnTo>
                <a:lnTo>
                  <a:pt x="203695" y="10706"/>
                </a:lnTo>
                <a:lnTo>
                  <a:pt x="202438" y="7429"/>
                </a:lnTo>
                <a:lnTo>
                  <a:pt x="197421" y="2273"/>
                </a:lnTo>
                <a:lnTo>
                  <a:pt x="194335" y="787"/>
                </a:lnTo>
                <a:lnTo>
                  <a:pt x="1870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7" name="CustomShape 34"/>
          <p:cNvSpPr/>
          <p:nvPr/>
        </p:nvSpPr>
        <p:spPr>
          <a:xfrm>
            <a:off x="1673280" y="2395080"/>
            <a:ext cx="736200" cy="964080"/>
          </a:xfrm>
          <a:custGeom>
            <a:avLst/>
            <a:gdLst/>
            <a:ahLst/>
            <a:cxnLst/>
            <a:rect l="l" t="t" r="r" b="b"/>
            <a:pathLst>
              <a:path w="737235" h="965200">
                <a:moveTo>
                  <a:pt x="737133" y="0"/>
                </a:moveTo>
                <a:lnTo>
                  <a:pt x="0" y="0"/>
                </a:lnTo>
                <a:lnTo>
                  <a:pt x="0" y="965200"/>
                </a:lnTo>
                <a:lnTo>
                  <a:pt x="737133" y="965200"/>
                </a:lnTo>
                <a:lnTo>
                  <a:pt x="737133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8" name="CustomShape 35"/>
          <p:cNvSpPr/>
          <p:nvPr/>
        </p:nvSpPr>
        <p:spPr>
          <a:xfrm>
            <a:off x="1739520" y="2786040"/>
            <a:ext cx="578160" cy="174240"/>
          </a:xfrm>
          <a:custGeom>
            <a:avLst/>
            <a:gdLst/>
            <a:ahLst/>
            <a:cxnLst/>
            <a:rect l="l" t="t" r="r" b="b"/>
            <a:pathLst>
              <a:path w="579119" h="175260">
                <a:moveTo>
                  <a:pt x="564070" y="142875"/>
                </a:moveTo>
                <a:lnTo>
                  <a:pt x="14630" y="142875"/>
                </a:lnTo>
                <a:lnTo>
                  <a:pt x="9677" y="143535"/>
                </a:lnTo>
                <a:lnTo>
                  <a:pt x="1930" y="146215"/>
                </a:lnTo>
                <a:lnTo>
                  <a:pt x="0" y="147929"/>
                </a:lnTo>
                <a:lnTo>
                  <a:pt x="0" y="169964"/>
                </a:lnTo>
                <a:lnTo>
                  <a:pt x="1930" y="171665"/>
                </a:lnTo>
                <a:lnTo>
                  <a:pt x="9677" y="174345"/>
                </a:lnTo>
                <a:lnTo>
                  <a:pt x="14630" y="175018"/>
                </a:lnTo>
                <a:lnTo>
                  <a:pt x="564070" y="175018"/>
                </a:lnTo>
                <a:lnTo>
                  <a:pt x="569023" y="174345"/>
                </a:lnTo>
                <a:lnTo>
                  <a:pt x="576770" y="171665"/>
                </a:lnTo>
                <a:lnTo>
                  <a:pt x="578713" y="169964"/>
                </a:lnTo>
                <a:lnTo>
                  <a:pt x="578713" y="147929"/>
                </a:lnTo>
                <a:lnTo>
                  <a:pt x="576770" y="146215"/>
                </a:lnTo>
                <a:lnTo>
                  <a:pt x="569023" y="143535"/>
                </a:lnTo>
                <a:lnTo>
                  <a:pt x="564070" y="142875"/>
                </a:lnTo>
                <a:close/>
                <a:moveTo>
                  <a:pt x="564070" y="71437"/>
                </a:moveTo>
                <a:lnTo>
                  <a:pt x="14630" y="71437"/>
                </a:lnTo>
                <a:lnTo>
                  <a:pt x="9677" y="72097"/>
                </a:lnTo>
                <a:lnTo>
                  <a:pt x="1930" y="74777"/>
                </a:lnTo>
                <a:lnTo>
                  <a:pt x="0" y="76492"/>
                </a:lnTo>
                <a:lnTo>
                  <a:pt x="0" y="98526"/>
                </a:lnTo>
                <a:lnTo>
                  <a:pt x="1930" y="100228"/>
                </a:lnTo>
                <a:lnTo>
                  <a:pt x="9677" y="102908"/>
                </a:lnTo>
                <a:lnTo>
                  <a:pt x="14630" y="103581"/>
                </a:lnTo>
                <a:lnTo>
                  <a:pt x="564070" y="103581"/>
                </a:lnTo>
                <a:lnTo>
                  <a:pt x="569023" y="102908"/>
                </a:lnTo>
                <a:lnTo>
                  <a:pt x="576770" y="100228"/>
                </a:lnTo>
                <a:lnTo>
                  <a:pt x="578713" y="98526"/>
                </a:lnTo>
                <a:lnTo>
                  <a:pt x="578713" y="76492"/>
                </a:lnTo>
                <a:lnTo>
                  <a:pt x="576770" y="74777"/>
                </a:lnTo>
                <a:lnTo>
                  <a:pt x="569023" y="72097"/>
                </a:lnTo>
                <a:lnTo>
                  <a:pt x="564070" y="71437"/>
                </a:lnTo>
                <a:close/>
                <a:moveTo>
                  <a:pt x="564070" y="0"/>
                </a:moveTo>
                <a:lnTo>
                  <a:pt x="14630" y="0"/>
                </a:lnTo>
                <a:lnTo>
                  <a:pt x="9677" y="660"/>
                </a:lnTo>
                <a:lnTo>
                  <a:pt x="1930" y="3340"/>
                </a:lnTo>
                <a:lnTo>
                  <a:pt x="0" y="5054"/>
                </a:lnTo>
                <a:lnTo>
                  <a:pt x="0" y="27089"/>
                </a:lnTo>
                <a:lnTo>
                  <a:pt x="1930" y="28790"/>
                </a:lnTo>
                <a:lnTo>
                  <a:pt x="9677" y="31470"/>
                </a:lnTo>
                <a:lnTo>
                  <a:pt x="14630" y="32143"/>
                </a:lnTo>
                <a:lnTo>
                  <a:pt x="564070" y="32143"/>
                </a:lnTo>
                <a:lnTo>
                  <a:pt x="569023" y="31470"/>
                </a:lnTo>
                <a:lnTo>
                  <a:pt x="576770" y="28790"/>
                </a:lnTo>
                <a:lnTo>
                  <a:pt x="578713" y="27089"/>
                </a:lnTo>
                <a:lnTo>
                  <a:pt x="578713" y="5054"/>
                </a:lnTo>
                <a:lnTo>
                  <a:pt x="576770" y="3340"/>
                </a:lnTo>
                <a:lnTo>
                  <a:pt x="569023" y="660"/>
                </a:lnTo>
                <a:lnTo>
                  <a:pt x="56407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9" name="CustomShape 36"/>
          <p:cNvSpPr/>
          <p:nvPr/>
        </p:nvSpPr>
        <p:spPr>
          <a:xfrm>
            <a:off x="1665720" y="3475080"/>
            <a:ext cx="736200" cy="964080"/>
          </a:xfrm>
          <a:custGeom>
            <a:avLst/>
            <a:gdLst/>
            <a:ahLst/>
            <a:cxnLst/>
            <a:rect l="l" t="t" r="r" b="b"/>
            <a:pathLst>
              <a:path w="737235" h="965200">
                <a:moveTo>
                  <a:pt x="737133" y="0"/>
                </a:moveTo>
                <a:lnTo>
                  <a:pt x="0" y="0"/>
                </a:lnTo>
                <a:lnTo>
                  <a:pt x="0" y="965200"/>
                </a:lnTo>
                <a:lnTo>
                  <a:pt x="737133" y="965200"/>
                </a:lnTo>
                <a:lnTo>
                  <a:pt x="737133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0" name="CustomShape 37"/>
          <p:cNvSpPr/>
          <p:nvPr/>
        </p:nvSpPr>
        <p:spPr>
          <a:xfrm>
            <a:off x="1739520" y="3810240"/>
            <a:ext cx="578160" cy="174240"/>
          </a:xfrm>
          <a:custGeom>
            <a:avLst/>
            <a:gdLst/>
            <a:ahLst/>
            <a:cxnLst/>
            <a:rect l="l" t="t" r="r" b="b"/>
            <a:pathLst>
              <a:path w="579119" h="175260">
                <a:moveTo>
                  <a:pt x="564070" y="142875"/>
                </a:moveTo>
                <a:lnTo>
                  <a:pt x="14630" y="142875"/>
                </a:lnTo>
                <a:lnTo>
                  <a:pt x="9677" y="143535"/>
                </a:lnTo>
                <a:lnTo>
                  <a:pt x="1930" y="146215"/>
                </a:lnTo>
                <a:lnTo>
                  <a:pt x="0" y="147929"/>
                </a:lnTo>
                <a:lnTo>
                  <a:pt x="0" y="169964"/>
                </a:lnTo>
                <a:lnTo>
                  <a:pt x="1930" y="171665"/>
                </a:lnTo>
                <a:lnTo>
                  <a:pt x="9677" y="174345"/>
                </a:lnTo>
                <a:lnTo>
                  <a:pt x="14630" y="175018"/>
                </a:lnTo>
                <a:lnTo>
                  <a:pt x="564070" y="175018"/>
                </a:lnTo>
                <a:lnTo>
                  <a:pt x="569023" y="174345"/>
                </a:lnTo>
                <a:lnTo>
                  <a:pt x="576770" y="171665"/>
                </a:lnTo>
                <a:lnTo>
                  <a:pt x="578713" y="169964"/>
                </a:lnTo>
                <a:lnTo>
                  <a:pt x="578713" y="147929"/>
                </a:lnTo>
                <a:lnTo>
                  <a:pt x="576770" y="146215"/>
                </a:lnTo>
                <a:lnTo>
                  <a:pt x="569023" y="143535"/>
                </a:lnTo>
                <a:lnTo>
                  <a:pt x="564070" y="142875"/>
                </a:lnTo>
                <a:close/>
                <a:moveTo>
                  <a:pt x="564070" y="71437"/>
                </a:moveTo>
                <a:lnTo>
                  <a:pt x="14630" y="71437"/>
                </a:lnTo>
                <a:lnTo>
                  <a:pt x="9677" y="72097"/>
                </a:lnTo>
                <a:lnTo>
                  <a:pt x="1930" y="74777"/>
                </a:lnTo>
                <a:lnTo>
                  <a:pt x="0" y="76492"/>
                </a:lnTo>
                <a:lnTo>
                  <a:pt x="0" y="98526"/>
                </a:lnTo>
                <a:lnTo>
                  <a:pt x="1930" y="100228"/>
                </a:lnTo>
                <a:lnTo>
                  <a:pt x="9677" y="102908"/>
                </a:lnTo>
                <a:lnTo>
                  <a:pt x="14630" y="103581"/>
                </a:lnTo>
                <a:lnTo>
                  <a:pt x="564070" y="103581"/>
                </a:lnTo>
                <a:lnTo>
                  <a:pt x="569023" y="102908"/>
                </a:lnTo>
                <a:lnTo>
                  <a:pt x="576770" y="100228"/>
                </a:lnTo>
                <a:lnTo>
                  <a:pt x="578713" y="98526"/>
                </a:lnTo>
                <a:lnTo>
                  <a:pt x="578713" y="76492"/>
                </a:lnTo>
                <a:lnTo>
                  <a:pt x="576770" y="74777"/>
                </a:lnTo>
                <a:lnTo>
                  <a:pt x="569023" y="72097"/>
                </a:lnTo>
                <a:lnTo>
                  <a:pt x="564070" y="71437"/>
                </a:lnTo>
                <a:close/>
                <a:moveTo>
                  <a:pt x="564070" y="0"/>
                </a:moveTo>
                <a:lnTo>
                  <a:pt x="14630" y="0"/>
                </a:lnTo>
                <a:lnTo>
                  <a:pt x="9677" y="660"/>
                </a:lnTo>
                <a:lnTo>
                  <a:pt x="1930" y="3340"/>
                </a:lnTo>
                <a:lnTo>
                  <a:pt x="0" y="5054"/>
                </a:lnTo>
                <a:lnTo>
                  <a:pt x="0" y="27089"/>
                </a:lnTo>
                <a:lnTo>
                  <a:pt x="1930" y="28790"/>
                </a:lnTo>
                <a:lnTo>
                  <a:pt x="9677" y="31470"/>
                </a:lnTo>
                <a:lnTo>
                  <a:pt x="14630" y="32143"/>
                </a:lnTo>
                <a:lnTo>
                  <a:pt x="564070" y="32143"/>
                </a:lnTo>
                <a:lnTo>
                  <a:pt x="569023" y="31470"/>
                </a:lnTo>
                <a:lnTo>
                  <a:pt x="576770" y="28790"/>
                </a:lnTo>
                <a:lnTo>
                  <a:pt x="578713" y="27089"/>
                </a:lnTo>
                <a:lnTo>
                  <a:pt x="578713" y="5054"/>
                </a:lnTo>
                <a:lnTo>
                  <a:pt x="576770" y="3340"/>
                </a:lnTo>
                <a:lnTo>
                  <a:pt x="569023" y="660"/>
                </a:lnTo>
                <a:lnTo>
                  <a:pt x="56407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1" name="CustomShape 38"/>
          <p:cNvSpPr/>
          <p:nvPr/>
        </p:nvSpPr>
        <p:spPr>
          <a:xfrm>
            <a:off x="2476800" y="3475080"/>
            <a:ext cx="736200" cy="964080"/>
          </a:xfrm>
          <a:custGeom>
            <a:avLst/>
            <a:gdLst/>
            <a:ahLst/>
            <a:cxnLst/>
            <a:rect l="l" t="t" r="r" b="b"/>
            <a:pathLst>
              <a:path w="737235" h="965200">
                <a:moveTo>
                  <a:pt x="737133" y="0"/>
                </a:moveTo>
                <a:lnTo>
                  <a:pt x="0" y="0"/>
                </a:lnTo>
                <a:lnTo>
                  <a:pt x="0" y="965200"/>
                </a:lnTo>
                <a:lnTo>
                  <a:pt x="737133" y="965200"/>
                </a:lnTo>
                <a:lnTo>
                  <a:pt x="737133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2" name="CustomShape 39"/>
          <p:cNvSpPr/>
          <p:nvPr/>
        </p:nvSpPr>
        <p:spPr>
          <a:xfrm>
            <a:off x="2705040" y="3795120"/>
            <a:ext cx="332280" cy="266760"/>
          </a:xfrm>
          <a:custGeom>
            <a:avLst/>
            <a:gdLst/>
            <a:ahLst/>
            <a:cxnLst/>
            <a:rect l="l" t="t" r="r" b="b"/>
            <a:pathLst>
              <a:path w="333375" h="267970">
                <a:moveTo>
                  <a:pt x="330447" y="145643"/>
                </a:moveTo>
                <a:lnTo>
                  <a:pt x="203695" y="145643"/>
                </a:lnTo>
                <a:lnTo>
                  <a:pt x="225933" y="149701"/>
                </a:lnTo>
                <a:lnTo>
                  <a:pt x="244051" y="155914"/>
                </a:lnTo>
                <a:lnTo>
                  <a:pt x="274500" y="189365"/>
                </a:lnTo>
                <a:lnTo>
                  <a:pt x="276834" y="208051"/>
                </a:lnTo>
                <a:lnTo>
                  <a:pt x="275080" y="228956"/>
                </a:lnTo>
                <a:lnTo>
                  <a:pt x="269074" y="254000"/>
                </a:lnTo>
                <a:lnTo>
                  <a:pt x="267919" y="257175"/>
                </a:lnTo>
                <a:lnTo>
                  <a:pt x="268211" y="259943"/>
                </a:lnTo>
                <a:lnTo>
                  <a:pt x="271678" y="264706"/>
                </a:lnTo>
                <a:lnTo>
                  <a:pt x="273989" y="266192"/>
                </a:lnTo>
                <a:lnTo>
                  <a:pt x="279781" y="267385"/>
                </a:lnTo>
                <a:lnTo>
                  <a:pt x="282575" y="266700"/>
                </a:lnTo>
                <a:lnTo>
                  <a:pt x="311754" y="237031"/>
                </a:lnTo>
                <a:lnTo>
                  <a:pt x="329693" y="199224"/>
                </a:lnTo>
                <a:lnTo>
                  <a:pt x="333311" y="173024"/>
                </a:lnTo>
                <a:lnTo>
                  <a:pt x="330996" y="147395"/>
                </a:lnTo>
                <a:lnTo>
                  <a:pt x="330447" y="145643"/>
                </a:lnTo>
                <a:close/>
                <a:moveTo>
                  <a:pt x="112941" y="0"/>
                </a:moveTo>
                <a:lnTo>
                  <a:pt x="109562" y="1181"/>
                </a:lnTo>
                <a:lnTo>
                  <a:pt x="106476" y="3962"/>
                </a:lnTo>
                <a:lnTo>
                  <a:pt x="4635" y="94449"/>
                </a:lnTo>
                <a:lnTo>
                  <a:pt x="1549" y="97231"/>
                </a:lnTo>
                <a:lnTo>
                  <a:pt x="0" y="100799"/>
                </a:lnTo>
                <a:lnTo>
                  <a:pt x="0" y="109524"/>
                </a:lnTo>
                <a:lnTo>
                  <a:pt x="1549" y="113106"/>
                </a:lnTo>
                <a:lnTo>
                  <a:pt x="109562" y="209143"/>
                </a:lnTo>
                <a:lnTo>
                  <a:pt x="112941" y="210337"/>
                </a:lnTo>
                <a:lnTo>
                  <a:pt x="120269" y="209550"/>
                </a:lnTo>
                <a:lnTo>
                  <a:pt x="123355" y="208051"/>
                </a:lnTo>
                <a:lnTo>
                  <a:pt x="128371" y="202895"/>
                </a:lnTo>
                <a:lnTo>
                  <a:pt x="129628" y="199618"/>
                </a:lnTo>
                <a:lnTo>
                  <a:pt x="129620" y="186123"/>
                </a:lnTo>
                <a:lnTo>
                  <a:pt x="66548" y="130175"/>
                </a:lnTo>
                <a:lnTo>
                  <a:pt x="61738" y="125039"/>
                </a:lnTo>
                <a:lnTo>
                  <a:pt x="58300" y="119157"/>
                </a:lnTo>
                <a:lnTo>
                  <a:pt x="56237" y="112533"/>
                </a:lnTo>
                <a:lnTo>
                  <a:pt x="55549" y="105168"/>
                </a:lnTo>
                <a:lnTo>
                  <a:pt x="56237" y="97798"/>
                </a:lnTo>
                <a:lnTo>
                  <a:pt x="58300" y="91174"/>
                </a:lnTo>
                <a:lnTo>
                  <a:pt x="61738" y="85296"/>
                </a:lnTo>
                <a:lnTo>
                  <a:pt x="66548" y="80162"/>
                </a:lnTo>
                <a:lnTo>
                  <a:pt x="129628" y="24206"/>
                </a:lnTo>
                <a:lnTo>
                  <a:pt x="129628" y="10706"/>
                </a:lnTo>
                <a:lnTo>
                  <a:pt x="128371" y="7429"/>
                </a:lnTo>
                <a:lnTo>
                  <a:pt x="123355" y="2273"/>
                </a:lnTo>
                <a:lnTo>
                  <a:pt x="120269" y="787"/>
                </a:lnTo>
                <a:lnTo>
                  <a:pt x="112941" y="0"/>
                </a:lnTo>
                <a:close/>
                <a:moveTo>
                  <a:pt x="187007" y="0"/>
                </a:moveTo>
                <a:lnTo>
                  <a:pt x="183629" y="1181"/>
                </a:lnTo>
                <a:lnTo>
                  <a:pt x="180543" y="3962"/>
                </a:lnTo>
                <a:lnTo>
                  <a:pt x="78701" y="94449"/>
                </a:lnTo>
                <a:lnTo>
                  <a:pt x="75615" y="97231"/>
                </a:lnTo>
                <a:lnTo>
                  <a:pt x="74066" y="100799"/>
                </a:lnTo>
                <a:lnTo>
                  <a:pt x="74066" y="109524"/>
                </a:lnTo>
                <a:lnTo>
                  <a:pt x="75615" y="113106"/>
                </a:lnTo>
                <a:lnTo>
                  <a:pt x="183629" y="209143"/>
                </a:lnTo>
                <a:lnTo>
                  <a:pt x="187007" y="210337"/>
                </a:lnTo>
                <a:lnTo>
                  <a:pt x="194335" y="209550"/>
                </a:lnTo>
                <a:lnTo>
                  <a:pt x="197421" y="208051"/>
                </a:lnTo>
                <a:lnTo>
                  <a:pt x="202438" y="202895"/>
                </a:lnTo>
                <a:lnTo>
                  <a:pt x="203695" y="199618"/>
                </a:lnTo>
                <a:lnTo>
                  <a:pt x="203695" y="145643"/>
                </a:lnTo>
                <a:lnTo>
                  <a:pt x="330447" y="145643"/>
                </a:lnTo>
                <a:lnTo>
                  <a:pt x="312480" y="106620"/>
                </a:lnTo>
                <a:lnTo>
                  <a:pt x="278990" y="81279"/>
                </a:lnTo>
                <a:lnTo>
                  <a:pt x="232698" y="67582"/>
                </a:lnTo>
                <a:lnTo>
                  <a:pt x="203695" y="64084"/>
                </a:lnTo>
                <a:lnTo>
                  <a:pt x="203695" y="10706"/>
                </a:lnTo>
                <a:lnTo>
                  <a:pt x="202438" y="7429"/>
                </a:lnTo>
                <a:lnTo>
                  <a:pt x="197421" y="2273"/>
                </a:lnTo>
                <a:lnTo>
                  <a:pt x="194335" y="787"/>
                </a:lnTo>
                <a:lnTo>
                  <a:pt x="18700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3" name="CustomShape 40"/>
          <p:cNvSpPr/>
          <p:nvPr/>
        </p:nvSpPr>
        <p:spPr>
          <a:xfrm>
            <a:off x="2138040" y="5816880"/>
            <a:ext cx="736200" cy="964080"/>
          </a:xfrm>
          <a:custGeom>
            <a:avLst/>
            <a:gdLst/>
            <a:ahLst/>
            <a:cxnLst/>
            <a:rect l="l" t="t" r="r" b="b"/>
            <a:pathLst>
              <a:path w="737235" h="965200">
                <a:moveTo>
                  <a:pt x="737133" y="0"/>
                </a:moveTo>
                <a:lnTo>
                  <a:pt x="0" y="0"/>
                </a:lnTo>
                <a:lnTo>
                  <a:pt x="0" y="965200"/>
                </a:lnTo>
                <a:lnTo>
                  <a:pt x="737133" y="965200"/>
                </a:lnTo>
                <a:lnTo>
                  <a:pt x="737133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4" name="CustomShape 41"/>
          <p:cNvSpPr/>
          <p:nvPr/>
        </p:nvSpPr>
        <p:spPr>
          <a:xfrm>
            <a:off x="2223000" y="6197400"/>
            <a:ext cx="578160" cy="174240"/>
          </a:xfrm>
          <a:custGeom>
            <a:avLst/>
            <a:gdLst/>
            <a:ahLst/>
            <a:cxnLst/>
            <a:rect l="l" t="t" r="r" b="b"/>
            <a:pathLst>
              <a:path w="579119" h="175260">
                <a:moveTo>
                  <a:pt x="564070" y="142875"/>
                </a:moveTo>
                <a:lnTo>
                  <a:pt x="14630" y="142875"/>
                </a:lnTo>
                <a:lnTo>
                  <a:pt x="9677" y="143535"/>
                </a:lnTo>
                <a:lnTo>
                  <a:pt x="1930" y="146215"/>
                </a:lnTo>
                <a:lnTo>
                  <a:pt x="0" y="147929"/>
                </a:lnTo>
                <a:lnTo>
                  <a:pt x="0" y="169964"/>
                </a:lnTo>
                <a:lnTo>
                  <a:pt x="1930" y="171665"/>
                </a:lnTo>
                <a:lnTo>
                  <a:pt x="9677" y="174345"/>
                </a:lnTo>
                <a:lnTo>
                  <a:pt x="14630" y="175018"/>
                </a:lnTo>
                <a:lnTo>
                  <a:pt x="564070" y="175018"/>
                </a:lnTo>
                <a:lnTo>
                  <a:pt x="569023" y="174345"/>
                </a:lnTo>
                <a:lnTo>
                  <a:pt x="576770" y="171665"/>
                </a:lnTo>
                <a:lnTo>
                  <a:pt x="578713" y="169964"/>
                </a:lnTo>
                <a:lnTo>
                  <a:pt x="578713" y="147929"/>
                </a:lnTo>
                <a:lnTo>
                  <a:pt x="576770" y="146215"/>
                </a:lnTo>
                <a:lnTo>
                  <a:pt x="569023" y="143535"/>
                </a:lnTo>
                <a:lnTo>
                  <a:pt x="564070" y="142875"/>
                </a:lnTo>
                <a:close/>
                <a:moveTo>
                  <a:pt x="564070" y="71437"/>
                </a:moveTo>
                <a:lnTo>
                  <a:pt x="14630" y="71437"/>
                </a:lnTo>
                <a:lnTo>
                  <a:pt x="9677" y="72097"/>
                </a:lnTo>
                <a:lnTo>
                  <a:pt x="1930" y="74777"/>
                </a:lnTo>
                <a:lnTo>
                  <a:pt x="0" y="76492"/>
                </a:lnTo>
                <a:lnTo>
                  <a:pt x="0" y="98526"/>
                </a:lnTo>
                <a:lnTo>
                  <a:pt x="1930" y="100228"/>
                </a:lnTo>
                <a:lnTo>
                  <a:pt x="9677" y="102908"/>
                </a:lnTo>
                <a:lnTo>
                  <a:pt x="14630" y="103581"/>
                </a:lnTo>
                <a:lnTo>
                  <a:pt x="564070" y="103581"/>
                </a:lnTo>
                <a:lnTo>
                  <a:pt x="569023" y="102908"/>
                </a:lnTo>
                <a:lnTo>
                  <a:pt x="576770" y="100228"/>
                </a:lnTo>
                <a:lnTo>
                  <a:pt x="578713" y="98526"/>
                </a:lnTo>
                <a:lnTo>
                  <a:pt x="578713" y="76492"/>
                </a:lnTo>
                <a:lnTo>
                  <a:pt x="576770" y="74777"/>
                </a:lnTo>
                <a:lnTo>
                  <a:pt x="569023" y="72097"/>
                </a:lnTo>
                <a:lnTo>
                  <a:pt x="564070" y="71437"/>
                </a:lnTo>
                <a:close/>
                <a:moveTo>
                  <a:pt x="564070" y="0"/>
                </a:moveTo>
                <a:lnTo>
                  <a:pt x="14630" y="0"/>
                </a:lnTo>
                <a:lnTo>
                  <a:pt x="9677" y="660"/>
                </a:lnTo>
                <a:lnTo>
                  <a:pt x="1930" y="3340"/>
                </a:lnTo>
                <a:lnTo>
                  <a:pt x="0" y="5054"/>
                </a:lnTo>
                <a:lnTo>
                  <a:pt x="0" y="27089"/>
                </a:lnTo>
                <a:lnTo>
                  <a:pt x="1930" y="28790"/>
                </a:lnTo>
                <a:lnTo>
                  <a:pt x="9677" y="31470"/>
                </a:lnTo>
                <a:lnTo>
                  <a:pt x="14630" y="32143"/>
                </a:lnTo>
                <a:lnTo>
                  <a:pt x="564070" y="32143"/>
                </a:lnTo>
                <a:lnTo>
                  <a:pt x="569023" y="31470"/>
                </a:lnTo>
                <a:lnTo>
                  <a:pt x="576770" y="28790"/>
                </a:lnTo>
                <a:lnTo>
                  <a:pt x="578713" y="27089"/>
                </a:lnTo>
                <a:lnTo>
                  <a:pt x="578713" y="5054"/>
                </a:lnTo>
                <a:lnTo>
                  <a:pt x="576770" y="3340"/>
                </a:lnTo>
                <a:lnTo>
                  <a:pt x="569023" y="660"/>
                </a:lnTo>
                <a:lnTo>
                  <a:pt x="56407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5" name="CustomShape 42"/>
          <p:cNvSpPr/>
          <p:nvPr/>
        </p:nvSpPr>
        <p:spPr>
          <a:xfrm>
            <a:off x="2135880" y="4753080"/>
            <a:ext cx="736200" cy="964080"/>
          </a:xfrm>
          <a:custGeom>
            <a:avLst/>
            <a:gdLst/>
            <a:ahLst/>
            <a:cxnLst/>
            <a:rect l="l" t="t" r="r" b="b"/>
            <a:pathLst>
              <a:path w="737235" h="965200">
                <a:moveTo>
                  <a:pt x="737133" y="0"/>
                </a:moveTo>
                <a:lnTo>
                  <a:pt x="0" y="0"/>
                </a:lnTo>
                <a:lnTo>
                  <a:pt x="0" y="965200"/>
                </a:lnTo>
                <a:lnTo>
                  <a:pt x="737133" y="965200"/>
                </a:lnTo>
                <a:lnTo>
                  <a:pt x="737133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6" name="CustomShape 43"/>
          <p:cNvSpPr/>
          <p:nvPr/>
        </p:nvSpPr>
        <p:spPr>
          <a:xfrm>
            <a:off x="2202120" y="5147280"/>
            <a:ext cx="578160" cy="174240"/>
          </a:xfrm>
          <a:custGeom>
            <a:avLst/>
            <a:gdLst/>
            <a:ahLst/>
            <a:cxnLst/>
            <a:rect l="l" t="t" r="r" b="b"/>
            <a:pathLst>
              <a:path w="579119" h="175260">
                <a:moveTo>
                  <a:pt x="564070" y="142875"/>
                </a:moveTo>
                <a:lnTo>
                  <a:pt x="14630" y="142875"/>
                </a:lnTo>
                <a:lnTo>
                  <a:pt x="9677" y="143535"/>
                </a:lnTo>
                <a:lnTo>
                  <a:pt x="1930" y="146215"/>
                </a:lnTo>
                <a:lnTo>
                  <a:pt x="0" y="147929"/>
                </a:lnTo>
                <a:lnTo>
                  <a:pt x="0" y="169964"/>
                </a:lnTo>
                <a:lnTo>
                  <a:pt x="1930" y="171665"/>
                </a:lnTo>
                <a:lnTo>
                  <a:pt x="9677" y="174345"/>
                </a:lnTo>
                <a:lnTo>
                  <a:pt x="14630" y="175018"/>
                </a:lnTo>
                <a:lnTo>
                  <a:pt x="564070" y="175018"/>
                </a:lnTo>
                <a:lnTo>
                  <a:pt x="569023" y="174345"/>
                </a:lnTo>
                <a:lnTo>
                  <a:pt x="576770" y="171665"/>
                </a:lnTo>
                <a:lnTo>
                  <a:pt x="578713" y="169964"/>
                </a:lnTo>
                <a:lnTo>
                  <a:pt x="578713" y="147929"/>
                </a:lnTo>
                <a:lnTo>
                  <a:pt x="576770" y="146215"/>
                </a:lnTo>
                <a:lnTo>
                  <a:pt x="569023" y="143535"/>
                </a:lnTo>
                <a:lnTo>
                  <a:pt x="564070" y="142875"/>
                </a:lnTo>
                <a:close/>
                <a:moveTo>
                  <a:pt x="564070" y="71437"/>
                </a:moveTo>
                <a:lnTo>
                  <a:pt x="14630" y="71437"/>
                </a:lnTo>
                <a:lnTo>
                  <a:pt x="9677" y="72097"/>
                </a:lnTo>
                <a:lnTo>
                  <a:pt x="1930" y="74777"/>
                </a:lnTo>
                <a:lnTo>
                  <a:pt x="0" y="76492"/>
                </a:lnTo>
                <a:lnTo>
                  <a:pt x="0" y="98526"/>
                </a:lnTo>
                <a:lnTo>
                  <a:pt x="1930" y="100228"/>
                </a:lnTo>
                <a:lnTo>
                  <a:pt x="9677" y="102908"/>
                </a:lnTo>
                <a:lnTo>
                  <a:pt x="14630" y="103581"/>
                </a:lnTo>
                <a:lnTo>
                  <a:pt x="564070" y="103581"/>
                </a:lnTo>
                <a:lnTo>
                  <a:pt x="569023" y="102908"/>
                </a:lnTo>
                <a:lnTo>
                  <a:pt x="576770" y="100228"/>
                </a:lnTo>
                <a:lnTo>
                  <a:pt x="578713" y="98526"/>
                </a:lnTo>
                <a:lnTo>
                  <a:pt x="578713" y="76492"/>
                </a:lnTo>
                <a:lnTo>
                  <a:pt x="576770" y="74777"/>
                </a:lnTo>
                <a:lnTo>
                  <a:pt x="569023" y="72097"/>
                </a:lnTo>
                <a:lnTo>
                  <a:pt x="564070" y="71437"/>
                </a:lnTo>
                <a:close/>
                <a:moveTo>
                  <a:pt x="564070" y="0"/>
                </a:moveTo>
                <a:lnTo>
                  <a:pt x="14630" y="0"/>
                </a:lnTo>
                <a:lnTo>
                  <a:pt x="9677" y="660"/>
                </a:lnTo>
                <a:lnTo>
                  <a:pt x="1930" y="3340"/>
                </a:lnTo>
                <a:lnTo>
                  <a:pt x="0" y="5054"/>
                </a:lnTo>
                <a:lnTo>
                  <a:pt x="0" y="27089"/>
                </a:lnTo>
                <a:lnTo>
                  <a:pt x="1930" y="28790"/>
                </a:lnTo>
                <a:lnTo>
                  <a:pt x="9677" y="31470"/>
                </a:lnTo>
                <a:lnTo>
                  <a:pt x="14630" y="32143"/>
                </a:lnTo>
                <a:lnTo>
                  <a:pt x="564070" y="32143"/>
                </a:lnTo>
                <a:lnTo>
                  <a:pt x="569023" y="31470"/>
                </a:lnTo>
                <a:lnTo>
                  <a:pt x="576770" y="28790"/>
                </a:lnTo>
                <a:lnTo>
                  <a:pt x="578713" y="27089"/>
                </a:lnTo>
                <a:lnTo>
                  <a:pt x="578713" y="5054"/>
                </a:lnTo>
                <a:lnTo>
                  <a:pt x="576770" y="3340"/>
                </a:lnTo>
                <a:lnTo>
                  <a:pt x="569023" y="660"/>
                </a:lnTo>
                <a:lnTo>
                  <a:pt x="56407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87" name="object 71"/>
          <p:cNvPicPr/>
          <p:nvPr/>
        </p:nvPicPr>
        <p:blipFill>
          <a:blip r:embed="rId10"/>
          <a:stretch/>
        </p:blipFill>
        <p:spPr>
          <a:xfrm>
            <a:off x="6301440" y="2378880"/>
            <a:ext cx="738360" cy="965520"/>
          </a:xfrm>
          <a:prstGeom prst="rect">
            <a:avLst/>
          </a:prstGeom>
          <a:ln>
            <a:noFill/>
          </a:ln>
        </p:spPr>
      </p:pic>
      <p:pic>
        <p:nvPicPr>
          <p:cNvPr id="1188" name="object 72"/>
          <p:cNvPicPr/>
          <p:nvPr/>
        </p:nvPicPr>
        <p:blipFill>
          <a:blip r:embed="rId11"/>
          <a:stretch/>
        </p:blipFill>
        <p:spPr>
          <a:xfrm>
            <a:off x="8237160" y="2378520"/>
            <a:ext cx="737640" cy="965160"/>
          </a:xfrm>
          <a:prstGeom prst="rect">
            <a:avLst/>
          </a:prstGeom>
          <a:ln>
            <a:noFill/>
          </a:ln>
        </p:spPr>
      </p:pic>
      <p:pic>
        <p:nvPicPr>
          <p:cNvPr id="1189" name="object 73"/>
          <p:cNvPicPr/>
          <p:nvPr/>
        </p:nvPicPr>
        <p:blipFill>
          <a:blip r:embed="rId12"/>
          <a:stretch/>
        </p:blipFill>
        <p:spPr>
          <a:xfrm>
            <a:off x="6301440" y="3475440"/>
            <a:ext cx="736560" cy="964080"/>
          </a:xfrm>
          <a:prstGeom prst="rect">
            <a:avLst/>
          </a:prstGeom>
          <a:ln>
            <a:noFill/>
          </a:ln>
        </p:spPr>
      </p:pic>
      <p:pic>
        <p:nvPicPr>
          <p:cNvPr id="1190" name="object 74"/>
          <p:cNvPicPr/>
          <p:nvPr/>
        </p:nvPicPr>
        <p:blipFill>
          <a:blip r:embed="rId13"/>
          <a:stretch/>
        </p:blipFill>
        <p:spPr>
          <a:xfrm>
            <a:off x="8237880" y="3475080"/>
            <a:ext cx="736200" cy="964440"/>
          </a:xfrm>
          <a:prstGeom prst="rect">
            <a:avLst/>
          </a:prstGeom>
          <a:ln>
            <a:noFill/>
          </a:ln>
        </p:spPr>
      </p:pic>
      <p:pic>
        <p:nvPicPr>
          <p:cNvPr id="1191" name="object 76"/>
          <p:cNvPicPr/>
          <p:nvPr/>
        </p:nvPicPr>
        <p:blipFill>
          <a:blip r:embed="rId14"/>
          <a:stretch/>
        </p:blipFill>
        <p:spPr>
          <a:xfrm>
            <a:off x="6301440" y="4753080"/>
            <a:ext cx="737280" cy="964080"/>
          </a:xfrm>
          <a:prstGeom prst="rect">
            <a:avLst/>
          </a:prstGeom>
          <a:ln>
            <a:noFill/>
          </a:ln>
        </p:spPr>
      </p:pic>
      <p:sp>
        <p:nvSpPr>
          <p:cNvPr id="1192" name="CustomShape 44"/>
          <p:cNvSpPr/>
          <p:nvPr/>
        </p:nvSpPr>
        <p:spPr>
          <a:xfrm>
            <a:off x="6765120" y="4854600"/>
            <a:ext cx="277200" cy="731160"/>
          </a:xfrm>
          <a:custGeom>
            <a:avLst/>
            <a:gdLst/>
            <a:ahLst/>
            <a:cxnLst/>
            <a:rect l="l" t="t" r="r" b="b"/>
            <a:pathLst>
              <a:path w="278129" h="732154">
                <a:moveTo>
                  <a:pt x="0" y="0"/>
                </a:moveTo>
                <a:lnTo>
                  <a:pt x="0" y="731837"/>
                </a:lnTo>
                <a:lnTo>
                  <a:pt x="277812" y="500062"/>
                </a:lnTo>
                <a:lnTo>
                  <a:pt x="277812" y="211607"/>
                </a:lnTo>
                <a:lnTo>
                  <a:pt x="0" y="0"/>
                </a:lnTo>
                <a:close/>
              </a:path>
            </a:pathLst>
          </a:custGeom>
          <a:solidFill>
            <a:srgbClr val="E8E0D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93" name="object 78"/>
          <p:cNvPicPr/>
          <p:nvPr/>
        </p:nvPicPr>
        <p:blipFill>
          <a:blip r:embed="rId15"/>
          <a:stretch/>
        </p:blipFill>
        <p:spPr>
          <a:xfrm>
            <a:off x="8237880" y="4753080"/>
            <a:ext cx="736560" cy="964080"/>
          </a:xfrm>
          <a:prstGeom prst="rect">
            <a:avLst/>
          </a:prstGeom>
          <a:ln>
            <a:noFill/>
          </a:ln>
        </p:spPr>
      </p:pic>
      <p:pic>
        <p:nvPicPr>
          <p:cNvPr id="1194" name="object 79"/>
          <p:cNvPicPr/>
          <p:nvPr/>
        </p:nvPicPr>
        <p:blipFill>
          <a:blip r:embed="rId16"/>
          <a:stretch/>
        </p:blipFill>
        <p:spPr>
          <a:xfrm>
            <a:off x="8240760" y="5815440"/>
            <a:ext cx="736200" cy="964080"/>
          </a:xfrm>
          <a:prstGeom prst="rect">
            <a:avLst/>
          </a:prstGeom>
          <a:ln>
            <a:noFill/>
          </a:ln>
        </p:spPr>
      </p:pic>
      <p:pic>
        <p:nvPicPr>
          <p:cNvPr id="1195" name="object 80"/>
          <p:cNvPicPr/>
          <p:nvPr/>
        </p:nvPicPr>
        <p:blipFill>
          <a:blip r:embed="rId17"/>
          <a:stretch/>
        </p:blipFill>
        <p:spPr>
          <a:xfrm>
            <a:off x="1168560" y="5758200"/>
            <a:ext cx="198360" cy="198360"/>
          </a:xfrm>
          <a:prstGeom prst="rect">
            <a:avLst/>
          </a:prstGeom>
          <a:ln>
            <a:noFill/>
          </a:ln>
        </p:spPr>
      </p:pic>
      <p:sp>
        <p:nvSpPr>
          <p:cNvPr id="1196" name="CustomShape 45"/>
          <p:cNvSpPr/>
          <p:nvPr/>
        </p:nvSpPr>
        <p:spPr>
          <a:xfrm>
            <a:off x="2987640" y="5933520"/>
            <a:ext cx="2734560" cy="55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Каждый элемент таблички  должен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быть</a:t>
            </a:r>
            <a:r>
              <a:rPr lang="ru-RU" sz="12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выполнен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едином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стиле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 цвете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1197" name="object 82"/>
          <p:cNvPicPr/>
          <p:nvPr/>
        </p:nvPicPr>
        <p:blipFill>
          <a:blip r:embed="rId18"/>
          <a:stretch/>
        </p:blipFill>
        <p:spPr>
          <a:xfrm>
            <a:off x="6305040" y="5815440"/>
            <a:ext cx="736200" cy="965520"/>
          </a:xfrm>
          <a:prstGeom prst="rect">
            <a:avLst/>
          </a:prstGeom>
          <a:ln>
            <a:noFill/>
          </a:ln>
        </p:spPr>
      </p:pic>
      <p:sp>
        <p:nvSpPr>
          <p:cNvPr id="1198" name="CustomShape 46"/>
          <p:cNvSpPr/>
          <p:nvPr/>
        </p:nvSpPr>
        <p:spPr>
          <a:xfrm>
            <a:off x="5832000" y="6780960"/>
            <a:ext cx="4319640" cy="50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«Великолукский 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26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199" name="Line 47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00" name="Line 48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02" name="CustomShape 2"/>
          <p:cNvSpPr/>
          <p:nvPr/>
        </p:nvSpPr>
        <p:spPr>
          <a:xfrm>
            <a:off x="2520" y="680400"/>
            <a:ext cx="4323240" cy="566640"/>
          </a:xfrm>
          <a:custGeom>
            <a:avLst/>
            <a:gdLst/>
            <a:ahLst/>
            <a:cxnLst/>
            <a:rect l="l" t="t" r="r" b="b"/>
            <a:pathLst>
              <a:path w="4324350" h="567690">
                <a:moveTo>
                  <a:pt x="4324337" y="0"/>
                </a:moveTo>
                <a:lnTo>
                  <a:pt x="0" y="0"/>
                </a:lnTo>
                <a:lnTo>
                  <a:pt x="0" y="567270"/>
                </a:lnTo>
                <a:lnTo>
                  <a:pt x="4259300" y="567270"/>
                </a:lnTo>
                <a:lnTo>
                  <a:pt x="3929202" y="277812"/>
                </a:lnTo>
                <a:lnTo>
                  <a:pt x="4324337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03" name="CustomShape 3"/>
          <p:cNvSpPr/>
          <p:nvPr/>
        </p:nvSpPr>
        <p:spPr>
          <a:xfrm>
            <a:off x="592920" y="737640"/>
            <a:ext cx="14911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Витрины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204" name="CustomShape 4"/>
          <p:cNvSpPr/>
          <p:nvPr/>
        </p:nvSpPr>
        <p:spPr>
          <a:xfrm>
            <a:off x="597600" y="1398960"/>
            <a:ext cx="303480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Постоянное</a:t>
            </a:r>
            <a:r>
              <a:rPr lang="ru-RU" sz="1800" b="1" strike="noStrike" spc="-7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оформление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205" name="CustomShape 5"/>
          <p:cNvSpPr/>
          <p:nvPr/>
        </p:nvSpPr>
        <p:spPr>
          <a:xfrm>
            <a:off x="2595600" y="2184840"/>
            <a:ext cx="1186200" cy="50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3816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200" b="1" strike="noStrike" spc="-1" baseline="-31000">
                <a:solidFill>
                  <a:srgbClr val="610506"/>
                </a:solidFill>
                <a:latin typeface="Open Sans"/>
                <a:ea typeface="DejaVu Sans"/>
              </a:rPr>
              <a:t>ист</a:t>
            </a: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400" b="1" strike="noStrike" spc="-3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400</a:t>
            </a:r>
            <a:r>
              <a:rPr lang="ru-RU" sz="1400" b="1" strike="noStrike" spc="-26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400" b="0" strike="noStrike" spc="-1">
              <a:latin typeface="Arial"/>
            </a:endParaRPr>
          </a:p>
          <a:p>
            <a:pPr marL="41400">
              <a:lnSpc>
                <a:spcPct val="100000"/>
              </a:lnSpc>
              <a:spcBef>
                <a:spcPts val="51"/>
              </a:spcBef>
            </a:pP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</a:t>
            </a:r>
            <a:r>
              <a:rPr lang="ru-RU" sz="1200" b="1" strike="noStrike" spc="-1" baseline="-31000">
                <a:solidFill>
                  <a:srgbClr val="610506"/>
                </a:solidFill>
                <a:latin typeface="Open Sans"/>
                <a:ea typeface="DejaVu Sans"/>
              </a:rPr>
              <a:t>тип</a:t>
            </a: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400" b="1" strike="noStrike" spc="-3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600</a:t>
            </a:r>
            <a:r>
              <a:rPr lang="ru-RU" sz="1400" b="1" strike="noStrike" spc="-3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1206" name="Рисунок 1205"/>
          <p:cNvPicPr/>
          <p:nvPr/>
        </p:nvPicPr>
        <p:blipFill>
          <a:blip r:embed="rId2"/>
          <a:stretch/>
        </p:blipFill>
        <p:spPr>
          <a:xfrm>
            <a:off x="7992000" y="3312000"/>
            <a:ext cx="290880" cy="434880"/>
          </a:xfrm>
          <a:prstGeom prst="rect">
            <a:avLst/>
          </a:prstGeom>
          <a:ln>
            <a:noFill/>
          </a:ln>
        </p:spPr>
      </p:pic>
      <p:pic>
        <p:nvPicPr>
          <p:cNvPr id="1207" name="Рисунок 1206"/>
          <p:cNvPicPr/>
          <p:nvPr/>
        </p:nvPicPr>
        <p:blipFill>
          <a:blip r:embed="rId3"/>
          <a:stretch/>
        </p:blipFill>
        <p:spPr>
          <a:xfrm>
            <a:off x="6698880" y="4178880"/>
            <a:ext cx="428760" cy="428760"/>
          </a:xfrm>
          <a:prstGeom prst="rect">
            <a:avLst/>
          </a:prstGeom>
          <a:ln>
            <a:noFill/>
          </a:ln>
        </p:spPr>
      </p:pic>
      <p:pic>
        <p:nvPicPr>
          <p:cNvPr id="1208" name="Рисунок 1207"/>
          <p:cNvPicPr/>
          <p:nvPr/>
        </p:nvPicPr>
        <p:blipFill>
          <a:blip r:embed="rId4"/>
          <a:stretch/>
        </p:blipFill>
        <p:spPr>
          <a:xfrm>
            <a:off x="7562880" y="4176000"/>
            <a:ext cx="428760" cy="428760"/>
          </a:xfrm>
          <a:prstGeom prst="rect">
            <a:avLst/>
          </a:prstGeom>
          <a:ln>
            <a:noFill/>
          </a:ln>
        </p:spPr>
      </p:pic>
      <p:pic>
        <p:nvPicPr>
          <p:cNvPr id="1209" name="Рисунок 1208"/>
          <p:cNvPicPr/>
          <p:nvPr/>
        </p:nvPicPr>
        <p:blipFill>
          <a:blip r:embed="rId5"/>
          <a:stretch/>
        </p:blipFill>
        <p:spPr>
          <a:xfrm>
            <a:off x="9290880" y="4176000"/>
            <a:ext cx="428760" cy="428760"/>
          </a:xfrm>
          <a:prstGeom prst="rect">
            <a:avLst/>
          </a:prstGeom>
          <a:ln>
            <a:noFill/>
          </a:ln>
        </p:spPr>
      </p:pic>
      <p:sp>
        <p:nvSpPr>
          <p:cNvPr id="1210" name="CustomShape 6"/>
          <p:cNvSpPr/>
          <p:nvPr/>
        </p:nvSpPr>
        <p:spPr>
          <a:xfrm>
            <a:off x="7128000" y="5112000"/>
            <a:ext cx="415440" cy="415440"/>
          </a:xfrm>
          <a:custGeom>
            <a:avLst/>
            <a:gdLst/>
            <a:ahLst/>
            <a:cxnLst/>
            <a:rect l="l" t="t" r="r" b="b"/>
            <a:pathLst>
              <a:path w="416559" h="416560">
                <a:moveTo>
                  <a:pt x="208089" y="0"/>
                </a:moveTo>
                <a:lnTo>
                  <a:pt x="160377" y="5495"/>
                </a:lnTo>
                <a:lnTo>
                  <a:pt x="116578" y="21150"/>
                </a:lnTo>
                <a:lnTo>
                  <a:pt x="77941" y="45715"/>
                </a:lnTo>
                <a:lnTo>
                  <a:pt x="45715" y="77941"/>
                </a:lnTo>
                <a:lnTo>
                  <a:pt x="21150" y="116578"/>
                </a:lnTo>
                <a:lnTo>
                  <a:pt x="5495" y="160377"/>
                </a:lnTo>
                <a:lnTo>
                  <a:pt x="0" y="208089"/>
                </a:lnTo>
                <a:lnTo>
                  <a:pt x="5495" y="255806"/>
                </a:lnTo>
                <a:lnTo>
                  <a:pt x="21150" y="299609"/>
                </a:lnTo>
                <a:lnTo>
                  <a:pt x="45715" y="338248"/>
                </a:lnTo>
                <a:lnTo>
                  <a:pt x="77941" y="370475"/>
                </a:lnTo>
                <a:lnTo>
                  <a:pt x="116578" y="395040"/>
                </a:lnTo>
                <a:lnTo>
                  <a:pt x="160377" y="410695"/>
                </a:lnTo>
                <a:lnTo>
                  <a:pt x="208089" y="416191"/>
                </a:lnTo>
                <a:lnTo>
                  <a:pt x="255801" y="410695"/>
                </a:lnTo>
                <a:lnTo>
                  <a:pt x="299600" y="395040"/>
                </a:lnTo>
                <a:lnTo>
                  <a:pt x="338237" y="370475"/>
                </a:lnTo>
                <a:lnTo>
                  <a:pt x="370463" y="338248"/>
                </a:lnTo>
                <a:lnTo>
                  <a:pt x="395028" y="299609"/>
                </a:lnTo>
                <a:lnTo>
                  <a:pt x="410683" y="255806"/>
                </a:lnTo>
                <a:lnTo>
                  <a:pt x="416178" y="208089"/>
                </a:lnTo>
                <a:lnTo>
                  <a:pt x="410683" y="160377"/>
                </a:lnTo>
                <a:lnTo>
                  <a:pt x="395028" y="116578"/>
                </a:lnTo>
                <a:lnTo>
                  <a:pt x="370463" y="77941"/>
                </a:lnTo>
                <a:lnTo>
                  <a:pt x="338237" y="45715"/>
                </a:lnTo>
                <a:lnTo>
                  <a:pt x="299600" y="21150"/>
                </a:lnTo>
                <a:lnTo>
                  <a:pt x="255801" y="5495"/>
                </a:lnTo>
                <a:lnTo>
                  <a:pt x="20808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11" name="CustomShape 7"/>
          <p:cNvSpPr/>
          <p:nvPr/>
        </p:nvSpPr>
        <p:spPr>
          <a:xfrm>
            <a:off x="8856000" y="5056200"/>
            <a:ext cx="415440" cy="415440"/>
          </a:xfrm>
          <a:custGeom>
            <a:avLst/>
            <a:gdLst/>
            <a:ahLst/>
            <a:cxnLst/>
            <a:rect l="l" t="t" r="r" b="b"/>
            <a:pathLst>
              <a:path w="416559" h="416560">
                <a:moveTo>
                  <a:pt x="416178" y="208089"/>
                </a:moveTo>
                <a:lnTo>
                  <a:pt x="410683" y="255806"/>
                </a:lnTo>
                <a:lnTo>
                  <a:pt x="395028" y="299609"/>
                </a:lnTo>
                <a:lnTo>
                  <a:pt x="370463" y="338248"/>
                </a:lnTo>
                <a:lnTo>
                  <a:pt x="338237" y="370475"/>
                </a:lnTo>
                <a:lnTo>
                  <a:pt x="299600" y="395040"/>
                </a:lnTo>
                <a:lnTo>
                  <a:pt x="255801" y="410695"/>
                </a:lnTo>
                <a:lnTo>
                  <a:pt x="208089" y="416191"/>
                </a:lnTo>
                <a:lnTo>
                  <a:pt x="160377" y="410695"/>
                </a:lnTo>
                <a:lnTo>
                  <a:pt x="116578" y="395040"/>
                </a:lnTo>
                <a:lnTo>
                  <a:pt x="77941" y="370475"/>
                </a:lnTo>
                <a:lnTo>
                  <a:pt x="45715" y="338248"/>
                </a:lnTo>
                <a:lnTo>
                  <a:pt x="21150" y="299609"/>
                </a:lnTo>
                <a:lnTo>
                  <a:pt x="5495" y="255806"/>
                </a:lnTo>
                <a:lnTo>
                  <a:pt x="0" y="208089"/>
                </a:lnTo>
                <a:lnTo>
                  <a:pt x="5495" y="160377"/>
                </a:lnTo>
                <a:lnTo>
                  <a:pt x="21150" y="116578"/>
                </a:lnTo>
                <a:lnTo>
                  <a:pt x="45715" y="77941"/>
                </a:lnTo>
                <a:lnTo>
                  <a:pt x="77941" y="45715"/>
                </a:lnTo>
                <a:lnTo>
                  <a:pt x="116578" y="21150"/>
                </a:lnTo>
                <a:lnTo>
                  <a:pt x="160377" y="5495"/>
                </a:lnTo>
                <a:lnTo>
                  <a:pt x="208089" y="0"/>
                </a:lnTo>
                <a:lnTo>
                  <a:pt x="255801" y="5495"/>
                </a:lnTo>
                <a:lnTo>
                  <a:pt x="299600" y="21150"/>
                </a:lnTo>
                <a:lnTo>
                  <a:pt x="338237" y="45715"/>
                </a:lnTo>
                <a:lnTo>
                  <a:pt x="370463" y="77941"/>
                </a:lnTo>
                <a:lnTo>
                  <a:pt x="395028" y="116578"/>
                </a:lnTo>
                <a:lnTo>
                  <a:pt x="410683" y="160377"/>
                </a:lnTo>
                <a:lnTo>
                  <a:pt x="416178" y="20808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12" name="Рисунок 1211"/>
          <p:cNvPicPr/>
          <p:nvPr/>
        </p:nvPicPr>
        <p:blipFill>
          <a:blip r:embed="rId6"/>
          <a:stretch/>
        </p:blipFill>
        <p:spPr>
          <a:xfrm>
            <a:off x="8426880" y="4104000"/>
            <a:ext cx="428760" cy="428760"/>
          </a:xfrm>
          <a:prstGeom prst="rect">
            <a:avLst/>
          </a:prstGeom>
          <a:ln>
            <a:noFill/>
          </a:ln>
        </p:spPr>
      </p:pic>
      <p:pic>
        <p:nvPicPr>
          <p:cNvPr id="1213" name="object 23"/>
          <p:cNvPicPr/>
          <p:nvPr/>
        </p:nvPicPr>
        <p:blipFill>
          <a:blip r:embed="rId7"/>
          <a:stretch/>
        </p:blipFill>
        <p:spPr>
          <a:xfrm>
            <a:off x="622080" y="2175120"/>
            <a:ext cx="1959480" cy="1813680"/>
          </a:xfrm>
          <a:prstGeom prst="rect">
            <a:avLst/>
          </a:prstGeom>
          <a:ln>
            <a:noFill/>
          </a:ln>
        </p:spPr>
      </p:pic>
      <p:sp>
        <p:nvSpPr>
          <p:cNvPr id="1214" name="CustomShape 8"/>
          <p:cNvSpPr/>
          <p:nvPr/>
        </p:nvSpPr>
        <p:spPr>
          <a:xfrm>
            <a:off x="1409760" y="2297880"/>
            <a:ext cx="25488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Аа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215" name="CustomShape 9"/>
          <p:cNvSpPr/>
          <p:nvPr/>
        </p:nvSpPr>
        <p:spPr>
          <a:xfrm>
            <a:off x="799200" y="4223880"/>
            <a:ext cx="396360" cy="1498680"/>
          </a:xfrm>
          <a:custGeom>
            <a:avLst/>
            <a:gdLst/>
            <a:ahLst/>
            <a:cxnLst/>
            <a:rect l="l" t="t" r="r" b="b"/>
            <a:pathLst>
              <a:path w="397509" h="1499870">
                <a:moveTo>
                  <a:pt x="397154" y="1499565"/>
                </a:moveTo>
                <a:lnTo>
                  <a:pt x="0" y="1499565"/>
                </a:lnTo>
                <a:lnTo>
                  <a:pt x="0" y="0"/>
                </a:lnTo>
                <a:lnTo>
                  <a:pt x="397154" y="0"/>
                </a:lnTo>
                <a:lnTo>
                  <a:pt x="397154" y="1499565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16" name="CustomShape 10"/>
          <p:cNvSpPr/>
          <p:nvPr/>
        </p:nvSpPr>
        <p:spPr>
          <a:xfrm>
            <a:off x="1108440" y="4223880"/>
            <a:ext cx="87120" cy="444600"/>
          </a:xfrm>
          <a:custGeom>
            <a:avLst/>
            <a:gdLst/>
            <a:ahLst/>
            <a:cxnLst/>
            <a:rect l="l" t="t" r="r" b="b"/>
            <a:pathLst>
              <a:path w="88265" h="445770">
                <a:moveTo>
                  <a:pt x="87845" y="0"/>
                </a:moveTo>
                <a:lnTo>
                  <a:pt x="0" y="0"/>
                </a:lnTo>
                <a:lnTo>
                  <a:pt x="0" y="445465"/>
                </a:lnTo>
                <a:lnTo>
                  <a:pt x="87845" y="445465"/>
                </a:lnTo>
                <a:lnTo>
                  <a:pt x="87845" y="0"/>
                </a:lnTo>
                <a:close/>
              </a:path>
            </a:pathLst>
          </a:custGeom>
          <a:solidFill>
            <a:srgbClr val="0035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17" name="CustomShape 11"/>
          <p:cNvSpPr/>
          <p:nvPr/>
        </p:nvSpPr>
        <p:spPr>
          <a:xfrm>
            <a:off x="1197360" y="4290480"/>
            <a:ext cx="63000" cy="298800"/>
          </a:xfrm>
          <a:custGeom>
            <a:avLst/>
            <a:gdLst/>
            <a:ahLst/>
            <a:cxnLst/>
            <a:rect l="l" t="t" r="r" b="b"/>
            <a:pathLst>
              <a:path w="64134" h="299720">
                <a:moveTo>
                  <a:pt x="63652" y="0"/>
                </a:moveTo>
                <a:lnTo>
                  <a:pt x="0" y="0"/>
                </a:lnTo>
                <a:lnTo>
                  <a:pt x="0" y="299592"/>
                </a:lnTo>
                <a:lnTo>
                  <a:pt x="63652" y="299592"/>
                </a:lnTo>
                <a:lnTo>
                  <a:pt x="63652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18" name="CustomShape 12"/>
          <p:cNvSpPr/>
          <p:nvPr/>
        </p:nvSpPr>
        <p:spPr>
          <a:xfrm>
            <a:off x="1111320" y="4215600"/>
            <a:ext cx="360" cy="1175040"/>
          </a:xfrm>
          <a:custGeom>
            <a:avLst/>
            <a:gdLst/>
            <a:ahLst/>
            <a:cxnLst/>
            <a:rect l="l" t="t" r="r" b="b"/>
            <a:pathLst>
              <a:path h="1176020">
                <a:moveTo>
                  <a:pt x="0" y="1175931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19" name="CustomShape 13"/>
          <p:cNvSpPr/>
          <p:nvPr/>
        </p:nvSpPr>
        <p:spPr>
          <a:xfrm>
            <a:off x="1261080" y="4290480"/>
            <a:ext cx="360" cy="1075320"/>
          </a:xfrm>
          <a:custGeom>
            <a:avLst/>
            <a:gdLst/>
            <a:ahLst/>
            <a:cxnLst/>
            <a:rect l="l" t="t" r="r" b="b"/>
            <a:pathLst>
              <a:path h="1076325">
                <a:moveTo>
                  <a:pt x="0" y="1075702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939596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0" name="CustomShape 14"/>
          <p:cNvSpPr/>
          <p:nvPr/>
        </p:nvSpPr>
        <p:spPr>
          <a:xfrm>
            <a:off x="652680" y="4083480"/>
            <a:ext cx="4753800" cy="30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312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Витрина  сбоку</a:t>
            </a:r>
            <a:endParaRPr lang="ru-RU" sz="1400" b="0" strike="noStrike" spc="-1">
              <a:latin typeface="Arial"/>
            </a:endParaRPr>
          </a:p>
          <a:p>
            <a:pPr marL="1198080">
              <a:lnSpc>
                <a:spcPct val="100000"/>
              </a:lnSpc>
              <a:spcBef>
                <a:spcPts val="261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50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43">
                <a:solidFill>
                  <a:srgbClr val="610506"/>
                </a:solidFill>
                <a:latin typeface="Open Sans"/>
                <a:ea typeface="DejaVu Sans"/>
              </a:rPr>
              <a:t>-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глубина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подложи</a:t>
            </a:r>
            <a:endParaRPr lang="ru-RU" sz="1200" b="0" strike="noStrike" spc="-1">
              <a:latin typeface="Arial"/>
            </a:endParaRPr>
          </a:p>
          <a:p>
            <a:pPr marL="1198080">
              <a:lnSpc>
                <a:spcPct val="100000"/>
              </a:lnSpc>
              <a:spcBef>
                <a:spcPts val="646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60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43">
                <a:solidFill>
                  <a:srgbClr val="610506"/>
                </a:solidFill>
                <a:latin typeface="Open Sans"/>
                <a:ea typeface="DejaVu Sans"/>
              </a:rPr>
              <a:t>-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толщина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букв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(при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объемном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исполнении)</a:t>
            </a:r>
            <a:endParaRPr lang="ru-RU" sz="1200" b="0" strike="noStrike" spc="-1">
              <a:latin typeface="Arial"/>
            </a:endParaRPr>
          </a:p>
          <a:p>
            <a:pPr marL="1198080">
              <a:lnSpc>
                <a:spcPct val="100000"/>
              </a:lnSpc>
              <a:spcBef>
                <a:spcPts val="45"/>
              </a:spcBef>
            </a:pPr>
            <a:endParaRPr lang="ru-RU" sz="1200" b="0" strike="noStrike" spc="-1">
              <a:latin typeface="Arial"/>
            </a:endParaRPr>
          </a:p>
          <a:p>
            <a:pPr marL="190440">
              <a:lnSpc>
                <a:spcPct val="100000"/>
              </a:lnSpc>
              <a:spcBef>
                <a:spcPts val="6"/>
              </a:spcBef>
            </a:pP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≤</a:t>
            </a:r>
            <a:r>
              <a:rPr lang="ru-RU" sz="14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24">
                <a:solidFill>
                  <a:srgbClr val="610506"/>
                </a:solidFill>
                <a:latin typeface="Open Sans"/>
                <a:ea typeface="DejaVu Sans"/>
              </a:rPr>
              <a:t>100</a:t>
            </a:r>
            <a:r>
              <a:rPr lang="ru-RU" sz="14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мм</a:t>
            </a:r>
            <a:endParaRPr lang="ru-RU" sz="1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1704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Постоянное оформление витрин применяется в 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том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случае, 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когда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нет возможности установить плоскую выве-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ску</a:t>
            </a:r>
            <a:endParaRPr lang="ru-RU" sz="1200" b="0" strike="noStrike" spc="-1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Толщина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подложки постоянного оформления витрины не </a:t>
            </a:r>
            <a:r>
              <a:rPr lang="ru-RU" sz="1200" b="1" strike="noStrike" spc="-293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должен превышать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50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мм,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а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толщина букв </a:t>
            </a:r>
            <a:r>
              <a:rPr lang="ru-RU" sz="1200" b="1" strike="noStrike" spc="43">
                <a:solidFill>
                  <a:srgbClr val="610506"/>
                </a:solidFill>
                <a:latin typeface="Open Sans"/>
                <a:ea typeface="DejaVu Sans"/>
              </a:rPr>
              <a:t>-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8">
                <a:solidFill>
                  <a:srgbClr val="610506"/>
                </a:solidFill>
                <a:latin typeface="Open Sans"/>
                <a:ea typeface="DejaVu Sans"/>
              </a:rPr>
              <a:t>60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 мм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21" name="CustomShape 15"/>
          <p:cNvSpPr/>
          <p:nvPr/>
        </p:nvSpPr>
        <p:spPr>
          <a:xfrm>
            <a:off x="1646280" y="4590000"/>
            <a:ext cx="153360" cy="153360"/>
          </a:xfrm>
          <a:custGeom>
            <a:avLst/>
            <a:gdLst/>
            <a:ahLst/>
            <a:cxnLst/>
            <a:rect l="l" t="t" r="r" b="b"/>
            <a:pathLst>
              <a:path w="154305" h="154304">
                <a:moveTo>
                  <a:pt x="153949" y="0"/>
                </a:moveTo>
                <a:lnTo>
                  <a:pt x="0" y="0"/>
                </a:lnTo>
                <a:lnTo>
                  <a:pt x="0" y="153949"/>
                </a:lnTo>
                <a:lnTo>
                  <a:pt x="153949" y="153949"/>
                </a:lnTo>
                <a:lnTo>
                  <a:pt x="153949" y="0"/>
                </a:lnTo>
                <a:close/>
              </a:path>
            </a:pathLst>
          </a:custGeom>
          <a:solidFill>
            <a:srgbClr val="0035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2" name="CustomShape 16"/>
          <p:cNvSpPr/>
          <p:nvPr/>
        </p:nvSpPr>
        <p:spPr>
          <a:xfrm>
            <a:off x="1646280" y="4829760"/>
            <a:ext cx="153360" cy="153360"/>
          </a:xfrm>
          <a:custGeom>
            <a:avLst/>
            <a:gdLst/>
            <a:ahLst/>
            <a:cxnLst/>
            <a:rect l="l" t="t" r="r" b="b"/>
            <a:pathLst>
              <a:path w="154305" h="154304">
                <a:moveTo>
                  <a:pt x="153949" y="0"/>
                </a:moveTo>
                <a:lnTo>
                  <a:pt x="0" y="0"/>
                </a:lnTo>
                <a:lnTo>
                  <a:pt x="0" y="153949"/>
                </a:lnTo>
                <a:lnTo>
                  <a:pt x="153949" y="153949"/>
                </a:lnTo>
                <a:lnTo>
                  <a:pt x="15394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3" name="CustomShape 17"/>
          <p:cNvSpPr/>
          <p:nvPr/>
        </p:nvSpPr>
        <p:spPr>
          <a:xfrm>
            <a:off x="7215840" y="7056000"/>
            <a:ext cx="2575800" cy="24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224" name="Table 18"/>
          <p:cNvGraphicFramePr/>
          <p:nvPr>
            <p:extLst>
              <p:ext uri="{D42A27DB-BD31-4B8C-83A1-F6EECF244321}">
                <p14:modId xmlns:p14="http://schemas.microsoft.com/office/powerpoint/2010/main" val="3692852022"/>
              </p:ext>
            </p:extLst>
          </p:nvPr>
        </p:nvGraphicFramePr>
        <p:xfrm>
          <a:off x="5540760" y="1571400"/>
          <a:ext cx="4367520" cy="4299220"/>
        </p:xfrm>
        <a:graphic>
          <a:graphicData uri="http://schemas.openxmlformats.org/drawingml/2006/table">
            <a:tbl>
              <a:tblPr/>
              <a:tblGrid>
                <a:gridCol w="974520"/>
                <a:gridCol w="848520"/>
                <a:gridCol w="848520"/>
                <a:gridCol w="848520"/>
                <a:gridCol w="847440"/>
              </a:tblGrid>
              <a:tr h="9212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r>
                        <a:rPr lang="ru-RU" sz="1200" b="1" strike="noStrike" spc="-1" dirty="0">
                          <a:solidFill>
                            <a:srgbClr val="FFFFFF"/>
                          </a:solidFill>
                          <a:latin typeface="Open Sans"/>
                        </a:rPr>
                        <a:t>Вариант  исполнения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B w="12240">
                      <a:solidFill>
                        <a:srgbClr val="1E8DCD"/>
                      </a:solidFill>
                    </a:lnB>
                    <a:solidFill>
                      <a:srgbClr val="1D8DC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8"/>
                        </a:lnSpc>
                      </a:pPr>
                      <a:r>
                        <a:rPr lang="ru-RU" sz="3600" b="1" strike="noStrike" spc="-1" dirty="0" err="1">
                          <a:solidFill>
                            <a:srgbClr val="1D8DCD"/>
                          </a:solidFill>
                          <a:latin typeface="Open Sans"/>
                        </a:rPr>
                        <a:t>Аа</a:t>
                      </a:r>
                      <a:endParaRPr lang="ru-RU" sz="3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22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22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22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22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22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22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r>
                        <a:rPr lang="ru-RU" sz="1200" b="0" strike="noStrike" spc="222" dirty="0" smtClean="0">
                          <a:solidFill>
                            <a:srgbClr val="00354C"/>
                          </a:solidFill>
                          <a:latin typeface="Arial Narrow"/>
                        </a:rPr>
                        <a:t>плоский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67"/>
                        </a:lnSpc>
                      </a:pPr>
                      <a:r>
                        <a:rPr lang="ru-RU" sz="3600" b="1" strike="noStrike" spc="-1" dirty="0" err="1">
                          <a:solidFill>
                            <a:srgbClr val="1D8DCD"/>
                          </a:solidFill>
                          <a:latin typeface="Open Sans"/>
                        </a:rPr>
                        <a:t>Аа</a:t>
                      </a:r>
                      <a:endParaRPr lang="ru-RU" sz="36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endParaRPr lang="ru-RU" sz="1200" b="0" strike="noStrike" spc="208" dirty="0" smtClean="0">
                        <a:solidFill>
                          <a:srgbClr val="00354C"/>
                        </a:solidFill>
                        <a:latin typeface="Arial Narrow"/>
                      </a:endParaRPr>
                    </a:p>
                    <a:p>
                      <a:pPr algn="ctr">
                        <a:lnSpc>
                          <a:spcPts val="61"/>
                        </a:lnSpc>
                      </a:pPr>
                      <a:r>
                        <a:rPr lang="ru-RU" sz="1200" b="0" strike="noStrike" spc="208" dirty="0" smtClean="0">
                          <a:solidFill>
                            <a:srgbClr val="00354C"/>
                          </a:solidFill>
                          <a:latin typeface="Arial Narrow"/>
                        </a:rPr>
                        <a:t>объёмный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7624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Информация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2240">
                      <a:solidFill>
                        <a:srgbClr val="1E8DCD"/>
                      </a:solidFill>
                    </a:lnT>
                    <a:lnB w="18720">
                      <a:solidFill>
                        <a:srgbClr val="1E8DCD"/>
                      </a:solidFill>
                    </a:lnB>
                    <a:solidFill>
                      <a:srgbClr val="55A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66"/>
                        </a:lnSpc>
                      </a:pPr>
                      <a:r>
                        <a:rPr lang="ru-RU" sz="3400" b="1" strike="noStrike" spc="-1">
                          <a:solidFill>
                            <a:srgbClr val="1D8DCD"/>
                          </a:solidFill>
                          <a:latin typeface="Arial"/>
                        </a:rPr>
                        <a:t>™</a:t>
                      </a:r>
                      <a:endParaRPr lang="ru-RU" sz="3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ts val="58"/>
                        </a:lnSpc>
                      </a:pPr>
                      <a:r>
                        <a:rPr lang="ru-RU" sz="1200" b="0" strike="noStrike" spc="197">
                          <a:solidFill>
                            <a:srgbClr val="00354C"/>
                          </a:solidFill>
                          <a:latin typeface="Arial Narrow"/>
                        </a:rPr>
                        <a:t>логотип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lang="ru-RU" sz="21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Фирма</a:t>
                      </a:r>
                      <a:endParaRPr lang="ru-RU" sz="21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29"/>
                        </a:spcBef>
                      </a:pPr>
                      <a:r>
                        <a:rPr lang="ru-RU" sz="1200" b="0" strike="noStrike" spc="180">
                          <a:solidFill>
                            <a:srgbClr val="00354C"/>
                          </a:solidFill>
                          <a:latin typeface="Arial Narrow"/>
                        </a:rPr>
                        <a:t>название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7858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Подсветка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8720">
                      <a:solidFill>
                        <a:srgbClr val="1E8DCD"/>
                      </a:solidFill>
                    </a:lnT>
                    <a:lnB w="12240">
                      <a:solidFill>
                        <a:srgbClr val="1E8DCD"/>
                      </a:solidFill>
                    </a:lnB>
                    <a:solidFill>
                      <a:srgbClr val="8EC6E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214">
                          <a:solidFill>
                            <a:srgbClr val="00354C"/>
                          </a:solidFill>
                          <a:latin typeface="Arial Narrow"/>
                        </a:rPr>
                        <a:t>внутренняя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9568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Материалы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2240">
                      <a:solidFill>
                        <a:srgbClr val="1E8DCD"/>
                      </a:solidFill>
                    </a:lnT>
                    <a:lnB w="18720">
                      <a:solidFill>
                        <a:srgbClr val="1E8DCD"/>
                      </a:solidFill>
                    </a:lnB>
                    <a:solidFill>
                      <a:srgbClr val="BBDC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82">
                          <a:solidFill>
                            <a:srgbClr val="00354C"/>
                          </a:solidFill>
                          <a:latin typeface="Arial Narrow"/>
                        </a:rPr>
                        <a:t>металл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214">
                          <a:solidFill>
                            <a:srgbClr val="00354C"/>
                          </a:solidFill>
                          <a:latin typeface="Arial Narrow"/>
                        </a:rPr>
                        <a:t>пластик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208">
                          <a:solidFill>
                            <a:srgbClr val="00354C"/>
                          </a:solidFill>
                          <a:latin typeface="Arial Narrow"/>
                        </a:rPr>
                        <a:t>камень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68">
                          <a:solidFill>
                            <a:srgbClr val="00354C"/>
                          </a:solidFill>
                          <a:latin typeface="Arial Narrow"/>
                        </a:rPr>
                        <a:t>стекло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783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Цвет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8720">
                      <a:solidFill>
                        <a:srgbClr val="1E8DCD"/>
                      </a:solidFill>
                    </a:lnT>
                    <a:lnB w="12240">
                      <a:solidFill>
                        <a:srgbClr val="1E8DCD"/>
                      </a:solidFill>
                    </a:lnB>
                    <a:solidFill>
                      <a:srgbClr val="DDEDF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188">
                          <a:solidFill>
                            <a:srgbClr val="00354C"/>
                          </a:solidFill>
                          <a:latin typeface="Arial Narrow"/>
                        </a:rPr>
                        <a:t>цвет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202">
                          <a:solidFill>
                            <a:srgbClr val="00354C"/>
                          </a:solidFill>
                          <a:latin typeface="Arial Narrow"/>
                        </a:rPr>
                        <a:t>монохром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 cap="flat" cmpd="sng" algn="ctr">
                      <a:solidFill>
                        <a:srgbClr val="1D8D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  <p:sp>
        <p:nvSpPr>
          <p:cNvPr id="1225" name="CustomShape 19"/>
          <p:cNvSpPr/>
          <p:nvPr/>
        </p:nvSpPr>
        <p:spPr>
          <a:xfrm>
            <a:off x="5832000" y="6805761"/>
            <a:ext cx="4319640" cy="4752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27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226" name="Line 20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7" name="Line 21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CustomShape 1"/>
          <p:cNvSpPr/>
          <p:nvPr/>
        </p:nvSpPr>
        <p:spPr>
          <a:xfrm>
            <a:off x="9990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9" name="CustomShape 2"/>
          <p:cNvSpPr/>
          <p:nvPr/>
        </p:nvSpPr>
        <p:spPr>
          <a:xfrm>
            <a:off x="0" y="683280"/>
            <a:ext cx="4323240" cy="566640"/>
          </a:xfrm>
          <a:custGeom>
            <a:avLst/>
            <a:gdLst/>
            <a:ahLst/>
            <a:cxnLst/>
            <a:rect l="l" t="t" r="r" b="b"/>
            <a:pathLst>
              <a:path w="4324350" h="567690">
                <a:moveTo>
                  <a:pt x="4324324" y="0"/>
                </a:moveTo>
                <a:lnTo>
                  <a:pt x="0" y="0"/>
                </a:lnTo>
                <a:lnTo>
                  <a:pt x="0" y="567270"/>
                </a:lnTo>
                <a:lnTo>
                  <a:pt x="4259287" y="567270"/>
                </a:lnTo>
                <a:lnTo>
                  <a:pt x="3929202" y="277812"/>
                </a:lnTo>
                <a:lnTo>
                  <a:pt x="4324324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30" name="CustomShape 3"/>
          <p:cNvSpPr/>
          <p:nvPr/>
        </p:nvSpPr>
        <p:spPr>
          <a:xfrm>
            <a:off x="595440" y="1419480"/>
            <a:ext cx="296496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Временное</a:t>
            </a:r>
            <a:r>
              <a:rPr lang="ru-RU" sz="1800" b="1" strike="noStrike" spc="-72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8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оформление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231" name="CustomShape 4"/>
          <p:cNvSpPr/>
          <p:nvPr/>
        </p:nvSpPr>
        <p:spPr>
          <a:xfrm>
            <a:off x="650160" y="5827680"/>
            <a:ext cx="4796280" cy="55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Временное оформление витрины </a:t>
            </a:r>
            <a:r>
              <a:rPr lang="ru-RU" sz="1200" b="1" strike="noStrike" spc="43">
                <a:solidFill>
                  <a:srgbClr val="610506"/>
                </a:solidFill>
                <a:latin typeface="Open Sans"/>
                <a:ea typeface="DejaVu Sans"/>
              </a:rPr>
              <a:t>-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это нанесение информации с внешней стороны остекления, при условии, что  данная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информация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не занимает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более </a:t>
            </a:r>
            <a:r>
              <a:rPr lang="ru-RU" sz="1200" b="1" strike="noStrike" spc="-12">
                <a:solidFill>
                  <a:srgbClr val="610506"/>
                </a:solidFill>
                <a:latin typeface="Open Sans"/>
                <a:ea typeface="DejaVu Sans"/>
              </a:rPr>
              <a:t>30%</a:t>
            </a:r>
            <a:r>
              <a:rPr lang="ru-RU" sz="1200" b="1" strike="noStrike" spc="-4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всей</a:t>
            </a:r>
            <a:r>
              <a:rPr lang="ru-RU" sz="1200" b="1" strike="noStrike" spc="-7">
                <a:solidFill>
                  <a:srgbClr val="610506"/>
                </a:solidFill>
                <a:latin typeface="Open Sans"/>
                <a:ea typeface="DejaVu Sans"/>
              </a:rPr>
              <a:t> </a:t>
            </a:r>
            <a:r>
              <a:rPr lang="ru-RU" sz="1200" b="1" strike="noStrike" spc="-1">
                <a:solidFill>
                  <a:srgbClr val="610506"/>
                </a:solidFill>
                <a:latin typeface="Open Sans"/>
                <a:ea typeface="DejaVu Sans"/>
              </a:rPr>
              <a:t>площади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1232" name="Рисунок 1231"/>
          <p:cNvPicPr/>
          <p:nvPr/>
        </p:nvPicPr>
        <p:blipFill>
          <a:blip r:embed="rId2"/>
          <a:stretch/>
        </p:blipFill>
        <p:spPr>
          <a:xfrm>
            <a:off x="7704000" y="3960000"/>
            <a:ext cx="428760" cy="428760"/>
          </a:xfrm>
          <a:prstGeom prst="rect">
            <a:avLst/>
          </a:prstGeom>
          <a:ln>
            <a:noFill/>
          </a:ln>
        </p:spPr>
      </p:pic>
      <p:sp>
        <p:nvSpPr>
          <p:cNvPr id="1233" name="CustomShape 5"/>
          <p:cNvSpPr/>
          <p:nvPr/>
        </p:nvSpPr>
        <p:spPr>
          <a:xfrm>
            <a:off x="6624000" y="4824000"/>
            <a:ext cx="415440" cy="415440"/>
          </a:xfrm>
          <a:custGeom>
            <a:avLst/>
            <a:gdLst/>
            <a:ahLst/>
            <a:cxnLst/>
            <a:rect l="l" t="t" r="r" b="b"/>
            <a:pathLst>
              <a:path w="416559" h="416560">
                <a:moveTo>
                  <a:pt x="208089" y="0"/>
                </a:moveTo>
                <a:lnTo>
                  <a:pt x="160377" y="5495"/>
                </a:lnTo>
                <a:lnTo>
                  <a:pt x="116578" y="21150"/>
                </a:lnTo>
                <a:lnTo>
                  <a:pt x="77941" y="45715"/>
                </a:lnTo>
                <a:lnTo>
                  <a:pt x="45715" y="77941"/>
                </a:lnTo>
                <a:lnTo>
                  <a:pt x="21150" y="116578"/>
                </a:lnTo>
                <a:lnTo>
                  <a:pt x="5495" y="160377"/>
                </a:lnTo>
                <a:lnTo>
                  <a:pt x="0" y="208089"/>
                </a:lnTo>
                <a:lnTo>
                  <a:pt x="5495" y="255805"/>
                </a:lnTo>
                <a:lnTo>
                  <a:pt x="21150" y="299606"/>
                </a:lnTo>
                <a:lnTo>
                  <a:pt x="45715" y="338243"/>
                </a:lnTo>
                <a:lnTo>
                  <a:pt x="77941" y="370467"/>
                </a:lnTo>
                <a:lnTo>
                  <a:pt x="116578" y="395030"/>
                </a:lnTo>
                <a:lnTo>
                  <a:pt x="160377" y="410683"/>
                </a:lnTo>
                <a:lnTo>
                  <a:pt x="208089" y="416178"/>
                </a:lnTo>
                <a:lnTo>
                  <a:pt x="255801" y="410683"/>
                </a:lnTo>
                <a:lnTo>
                  <a:pt x="299600" y="395030"/>
                </a:lnTo>
                <a:lnTo>
                  <a:pt x="338237" y="370467"/>
                </a:lnTo>
                <a:lnTo>
                  <a:pt x="370463" y="338243"/>
                </a:lnTo>
                <a:lnTo>
                  <a:pt x="395028" y="299606"/>
                </a:lnTo>
                <a:lnTo>
                  <a:pt x="410683" y="255805"/>
                </a:lnTo>
                <a:lnTo>
                  <a:pt x="416178" y="208089"/>
                </a:lnTo>
                <a:lnTo>
                  <a:pt x="410683" y="160377"/>
                </a:lnTo>
                <a:lnTo>
                  <a:pt x="395028" y="116578"/>
                </a:lnTo>
                <a:lnTo>
                  <a:pt x="370463" y="77941"/>
                </a:lnTo>
                <a:lnTo>
                  <a:pt x="338237" y="45715"/>
                </a:lnTo>
                <a:lnTo>
                  <a:pt x="299600" y="21150"/>
                </a:lnTo>
                <a:lnTo>
                  <a:pt x="255801" y="5495"/>
                </a:lnTo>
                <a:lnTo>
                  <a:pt x="20808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34" name="CustomShape 6"/>
          <p:cNvSpPr/>
          <p:nvPr/>
        </p:nvSpPr>
        <p:spPr>
          <a:xfrm>
            <a:off x="8728200" y="4768200"/>
            <a:ext cx="415440" cy="415440"/>
          </a:xfrm>
          <a:custGeom>
            <a:avLst/>
            <a:gdLst/>
            <a:ahLst/>
            <a:cxnLst/>
            <a:rect l="l" t="t" r="r" b="b"/>
            <a:pathLst>
              <a:path w="416559" h="416560">
                <a:moveTo>
                  <a:pt x="416178" y="208089"/>
                </a:moveTo>
                <a:lnTo>
                  <a:pt x="410683" y="255805"/>
                </a:lnTo>
                <a:lnTo>
                  <a:pt x="395028" y="299606"/>
                </a:lnTo>
                <a:lnTo>
                  <a:pt x="370463" y="338243"/>
                </a:lnTo>
                <a:lnTo>
                  <a:pt x="338237" y="370467"/>
                </a:lnTo>
                <a:lnTo>
                  <a:pt x="299600" y="395030"/>
                </a:lnTo>
                <a:lnTo>
                  <a:pt x="255801" y="410683"/>
                </a:lnTo>
                <a:lnTo>
                  <a:pt x="208089" y="416178"/>
                </a:lnTo>
                <a:lnTo>
                  <a:pt x="160377" y="410683"/>
                </a:lnTo>
                <a:lnTo>
                  <a:pt x="116578" y="395030"/>
                </a:lnTo>
                <a:lnTo>
                  <a:pt x="77941" y="370467"/>
                </a:lnTo>
                <a:lnTo>
                  <a:pt x="45715" y="338243"/>
                </a:lnTo>
                <a:lnTo>
                  <a:pt x="21150" y="299606"/>
                </a:lnTo>
                <a:lnTo>
                  <a:pt x="5495" y="255805"/>
                </a:lnTo>
                <a:lnTo>
                  <a:pt x="0" y="208089"/>
                </a:lnTo>
                <a:lnTo>
                  <a:pt x="5495" y="160377"/>
                </a:lnTo>
                <a:lnTo>
                  <a:pt x="21150" y="116578"/>
                </a:lnTo>
                <a:lnTo>
                  <a:pt x="45715" y="77941"/>
                </a:lnTo>
                <a:lnTo>
                  <a:pt x="77941" y="45715"/>
                </a:lnTo>
                <a:lnTo>
                  <a:pt x="116578" y="21150"/>
                </a:lnTo>
                <a:lnTo>
                  <a:pt x="160377" y="5495"/>
                </a:lnTo>
                <a:lnTo>
                  <a:pt x="208089" y="0"/>
                </a:lnTo>
                <a:lnTo>
                  <a:pt x="255801" y="5495"/>
                </a:lnTo>
                <a:lnTo>
                  <a:pt x="299600" y="21150"/>
                </a:lnTo>
                <a:lnTo>
                  <a:pt x="338237" y="45715"/>
                </a:lnTo>
                <a:lnTo>
                  <a:pt x="370463" y="77941"/>
                </a:lnTo>
                <a:lnTo>
                  <a:pt x="395028" y="116578"/>
                </a:lnTo>
                <a:lnTo>
                  <a:pt x="410683" y="160377"/>
                </a:lnTo>
                <a:lnTo>
                  <a:pt x="416178" y="208089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235" name="Table 7"/>
          <p:cNvGraphicFramePr/>
          <p:nvPr>
            <p:extLst>
              <p:ext uri="{D42A27DB-BD31-4B8C-83A1-F6EECF244321}">
                <p14:modId xmlns:p14="http://schemas.microsoft.com/office/powerpoint/2010/main" val="2706077736"/>
              </p:ext>
            </p:extLst>
          </p:nvPr>
        </p:nvGraphicFramePr>
        <p:xfrm>
          <a:off x="4554612" y="1541343"/>
          <a:ext cx="5501160" cy="4155859"/>
        </p:xfrm>
        <a:graphic>
          <a:graphicData uri="http://schemas.openxmlformats.org/drawingml/2006/table">
            <a:tbl>
              <a:tblPr/>
              <a:tblGrid>
                <a:gridCol w="1227240"/>
                <a:gridCol w="1068480"/>
                <a:gridCol w="1068480"/>
                <a:gridCol w="2136960"/>
              </a:tblGrid>
              <a:tr h="1072719">
                <a:tc>
                  <a:txBody>
                    <a:bodyPr/>
                    <a:lstStyle/>
                    <a:p>
                      <a:pPr marL="127800" indent="146520"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Вариант  исполнения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B w="12240">
                      <a:solidFill>
                        <a:srgbClr val="1E8DCD"/>
                      </a:solidFill>
                    </a:lnB>
                    <a:solidFill>
                      <a:srgbClr val="1D8DC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endParaRPr lang="ru-RU" sz="3600" b="1" strike="noStrike" spc="-1" dirty="0" smtClean="0">
                        <a:solidFill>
                          <a:srgbClr val="1D8DCD"/>
                        </a:solidFill>
                        <a:latin typeface="Open Sans"/>
                      </a:endParaRPr>
                    </a:p>
                    <a:p>
                      <a:pPr marL="37440" algn="ctr">
                        <a:lnSpc>
                          <a:spcPts val="163"/>
                        </a:lnSpc>
                      </a:pPr>
                      <a:r>
                        <a:rPr lang="ru-RU" sz="3600" b="1" strike="noStrike" spc="-1" dirty="0" err="1" smtClean="0">
                          <a:solidFill>
                            <a:srgbClr val="1D8DCD"/>
                          </a:solidFill>
                          <a:latin typeface="Open Sans"/>
                        </a:rPr>
                        <a:t>Аа</a:t>
                      </a:r>
                      <a:endParaRPr lang="ru-RU" sz="3600" b="0" strike="noStrike" spc="-1" dirty="0">
                        <a:latin typeface="Arial"/>
                      </a:endParaRPr>
                    </a:p>
                    <a:p>
                      <a:pPr marL="37440" algn="ctr">
                        <a:lnSpc>
                          <a:spcPts val="61"/>
                        </a:lnSpc>
                      </a:pPr>
                      <a:r>
                        <a:rPr lang="ru-RU" sz="1200" b="0" strike="noStrike" spc="58" dirty="0">
                          <a:solidFill>
                            <a:srgbClr val="00354C"/>
                          </a:solidFill>
                          <a:latin typeface="Palatino Linotype"/>
                        </a:rPr>
                        <a:t>плоский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869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Информация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2240">
                      <a:solidFill>
                        <a:srgbClr val="1E8DCD"/>
                      </a:solidFill>
                    </a:lnT>
                    <a:lnB w="12240">
                      <a:solidFill>
                        <a:srgbClr val="1E8DCD"/>
                      </a:solidFill>
                    </a:lnB>
                    <a:solidFill>
                      <a:srgbClr val="55A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6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marL="278280" indent="15840">
                        <a:lnSpc>
                          <a:spcPct val="100000"/>
                        </a:lnSpc>
                      </a:pPr>
                      <a:r>
                        <a:rPr lang="ru-RU" sz="1200" b="0" strike="noStrike" spc="92">
                          <a:solidFill>
                            <a:srgbClr val="00354C"/>
                          </a:solidFill>
                          <a:latin typeface="Palatino Linotype"/>
                        </a:rPr>
                        <a:t>время </a:t>
                      </a:r>
                      <a:r>
                        <a:rPr lang="ru-RU" sz="1200" b="0" strike="noStrike" spc="-279">
                          <a:solidFill>
                            <a:srgbClr val="00354C"/>
                          </a:solidFill>
                          <a:latin typeface="Palatino Linotype"/>
                        </a:rPr>
                        <a:t> </a:t>
                      </a:r>
                      <a:r>
                        <a:rPr lang="ru-RU" sz="1200" b="0" strike="noStrike" spc="-1">
                          <a:solidFill>
                            <a:srgbClr val="00354C"/>
                          </a:solidFill>
                          <a:latin typeface="Palatino Linotype"/>
                        </a:rPr>
                        <a:t>раб</a:t>
                      </a:r>
                      <a:r>
                        <a:rPr lang="ru-RU" sz="1200" b="0" strike="noStrike" spc="-7">
                          <a:solidFill>
                            <a:srgbClr val="00354C"/>
                          </a:solidFill>
                          <a:latin typeface="Palatino Linotype"/>
                        </a:rPr>
                        <a:t>о</a:t>
                      </a:r>
                      <a:r>
                        <a:rPr lang="ru-RU" sz="1200" b="0" strike="noStrike" spc="-1">
                          <a:solidFill>
                            <a:srgbClr val="00354C"/>
                          </a:solidFill>
                          <a:latin typeface="Palatino Linotype"/>
                        </a:rPr>
                        <a:t>ты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11040">
                        <a:lnSpc>
                          <a:spcPts val="155"/>
                        </a:lnSpc>
                      </a:pPr>
                      <a:r>
                        <a:rPr lang="ru-RU" sz="3600" b="1" strike="noStrike" spc="-1" dirty="0">
                          <a:solidFill>
                            <a:srgbClr val="1D8DCD"/>
                          </a:solidFill>
                          <a:latin typeface="Open Sans"/>
                        </a:rPr>
                        <a:t>%</a:t>
                      </a:r>
                      <a:endParaRPr lang="ru-RU" sz="3600" b="0" strike="noStrike" spc="-1" dirty="0">
                        <a:latin typeface="Arial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endParaRPr lang="ru-RU" sz="1200" b="0" strike="noStrike" spc="58" dirty="0" smtClean="0">
                        <a:solidFill>
                          <a:srgbClr val="00354C"/>
                        </a:solidFill>
                        <a:latin typeface="Palatino Linotype"/>
                      </a:endParaRPr>
                    </a:p>
                    <a:p>
                      <a:pPr marL="259560">
                        <a:lnSpc>
                          <a:spcPts val="60"/>
                        </a:lnSpc>
                      </a:pPr>
                      <a:r>
                        <a:rPr lang="ru-RU" sz="1200" b="0" strike="noStrike" spc="58" dirty="0" smtClean="0">
                          <a:solidFill>
                            <a:srgbClr val="00354C"/>
                          </a:solidFill>
                          <a:latin typeface="Palatino Linotype"/>
                        </a:rPr>
                        <a:t>акции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936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marL="41760" algn="ctr">
                        <a:lnSpc>
                          <a:spcPct val="100000"/>
                        </a:lnSpc>
                      </a:pPr>
                      <a:r>
                        <a:rPr lang="ru-RU" sz="1200" b="0" strike="noStrike" spc="26">
                          <a:solidFill>
                            <a:srgbClr val="00354C"/>
                          </a:solidFill>
                          <a:latin typeface="Palatino Linotype"/>
                        </a:rPr>
                        <a:t>доп.</a:t>
                      </a:r>
                      <a:r>
                        <a:rPr lang="ru-RU" sz="1200" b="0" strike="noStrike" spc="-12">
                          <a:solidFill>
                            <a:srgbClr val="00354C"/>
                          </a:solidFill>
                          <a:latin typeface="Palatino Linotype"/>
                        </a:rPr>
                        <a:t> </a:t>
                      </a:r>
                      <a:r>
                        <a:rPr lang="ru-RU" sz="1200" b="0" strike="noStrike" spc="43">
                          <a:solidFill>
                            <a:srgbClr val="00354C"/>
                          </a:solidFill>
                          <a:latin typeface="Palatino Linotype"/>
                        </a:rPr>
                        <a:t>информация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936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648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</a:tr>
              <a:tr h="555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Open Sans"/>
                        </a:rPr>
                        <a:t>Подсветка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2240">
                      <a:solidFill>
                        <a:srgbClr val="1E8DCD"/>
                      </a:solidFill>
                    </a:lnT>
                    <a:lnB w="18720">
                      <a:solidFill>
                        <a:srgbClr val="1E8DCD"/>
                      </a:solidFill>
                    </a:lnB>
                    <a:solidFill>
                      <a:srgbClr val="8EC6E6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marL="12600" algn="ctr">
                        <a:lnSpc>
                          <a:spcPct val="100000"/>
                        </a:lnSpc>
                      </a:pPr>
                      <a:r>
                        <a:rPr lang="ru-RU" sz="1200" b="0" strike="noStrike" spc="83">
                          <a:solidFill>
                            <a:srgbClr val="00354C"/>
                          </a:solidFill>
                          <a:latin typeface="Palatino Linotype"/>
                        </a:rPr>
                        <a:t>не</a:t>
                      </a:r>
                      <a:r>
                        <a:rPr lang="ru-RU" sz="1200" b="0" strike="noStrike" spc="-18">
                          <a:solidFill>
                            <a:srgbClr val="00354C"/>
                          </a:solidFill>
                          <a:latin typeface="Palatino Linotype"/>
                        </a:rPr>
                        <a:t> </a:t>
                      </a:r>
                      <a:r>
                        <a:rPr lang="ru-RU" sz="1200" b="0" strike="noStrike" spc="66">
                          <a:solidFill>
                            <a:srgbClr val="00354C"/>
                          </a:solidFill>
                          <a:latin typeface="Palatino Linotype"/>
                        </a:rPr>
                        <a:t>допускается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8110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"/>
                        </a:spcBef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Материалы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8720">
                      <a:solidFill>
                        <a:srgbClr val="1E8DCD"/>
                      </a:solidFill>
                    </a:lnT>
                    <a:lnB w="18720">
                      <a:solidFill>
                        <a:srgbClr val="1E8DCD"/>
                      </a:solidFill>
                    </a:lnB>
                    <a:solidFill>
                      <a:srgbClr val="BBDCF0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marL="33480" algn="ctr">
                        <a:lnSpc>
                          <a:spcPct val="100000"/>
                        </a:lnSpc>
                      </a:pPr>
                      <a:r>
                        <a:rPr lang="ru-RU" sz="1200" b="0" strike="noStrike" spc="77">
                          <a:solidFill>
                            <a:srgbClr val="00354C"/>
                          </a:solidFill>
                          <a:latin typeface="Palatino Linotype"/>
                        </a:rPr>
                        <a:t>пластик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936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</a:tr>
              <a:tr h="808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"/>
                        </a:spcBef>
                      </a:pPr>
                      <a:r>
                        <a:rPr lang="ru-RU" sz="1200" b="1" strike="noStrike" spc="-1">
                          <a:solidFill>
                            <a:srgbClr val="1D8DCD"/>
                          </a:solidFill>
                          <a:latin typeface="Open Sans"/>
                        </a:rPr>
                        <a:t>Цвет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12240">
                      <a:solidFill>
                        <a:srgbClr val="1E8DCD"/>
                      </a:solidFill>
                    </a:lnR>
                    <a:lnT w="18720">
                      <a:solidFill>
                        <a:srgbClr val="1E8DCD"/>
                      </a:solidFill>
                    </a:lnT>
                    <a:lnB w="12240">
                      <a:solidFill>
                        <a:srgbClr val="1E8DCD"/>
                      </a:solidFill>
                    </a:lnB>
                    <a:solidFill>
                      <a:srgbClr val="DDEDF7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1"/>
                        </a:spcBef>
                      </a:pPr>
                      <a:endParaRPr lang="ru-RU" sz="18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92">
                          <a:solidFill>
                            <a:srgbClr val="00354C"/>
                          </a:solidFill>
                          <a:latin typeface="Palatino Linotype"/>
                        </a:rPr>
                        <a:t>цвет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1E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800" b="0" strike="noStrike" spc="-1" dirty="0"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1"/>
                        </a:spcBef>
                      </a:pPr>
                      <a:endParaRPr lang="ru-RU" sz="18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52" dirty="0">
                          <a:solidFill>
                            <a:srgbClr val="00354C"/>
                          </a:solidFill>
                          <a:latin typeface="Palatino Linotype"/>
                        </a:rPr>
                        <a:t>монохром</a:t>
                      </a:r>
                      <a:endParaRPr lang="ru-RU" sz="1200" b="0" strike="noStrike" spc="-1" dirty="0">
                        <a:latin typeface="Arial"/>
                      </a:endParaRPr>
                    </a:p>
                  </a:txBody>
                  <a:tcPr>
                    <a:lnL w="6480">
                      <a:solidFill>
                        <a:srgbClr val="1D8DCD"/>
                      </a:solidFill>
                    </a:lnL>
                    <a:lnR w="6480">
                      <a:solidFill>
                        <a:srgbClr val="1D8DCD"/>
                      </a:solidFill>
                    </a:lnR>
                    <a:lnT w="9360">
                      <a:solidFill>
                        <a:srgbClr val="1D8DCD"/>
                      </a:solidFill>
                    </a:lnT>
                    <a:lnB w="6480">
                      <a:solidFill>
                        <a:srgbClr val="1D8DCD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236" name="object 14"/>
          <p:cNvPicPr/>
          <p:nvPr/>
        </p:nvPicPr>
        <p:blipFill>
          <a:blip r:embed="rId3"/>
          <a:stretch/>
        </p:blipFill>
        <p:spPr>
          <a:xfrm>
            <a:off x="997920" y="2228040"/>
            <a:ext cx="2958840" cy="2907720"/>
          </a:xfrm>
          <a:prstGeom prst="rect">
            <a:avLst/>
          </a:prstGeom>
          <a:ln>
            <a:noFill/>
          </a:ln>
        </p:spPr>
      </p:pic>
      <p:sp>
        <p:nvSpPr>
          <p:cNvPr id="1237" name="CustomShape 8"/>
          <p:cNvSpPr/>
          <p:nvPr/>
        </p:nvSpPr>
        <p:spPr>
          <a:xfrm>
            <a:off x="965520" y="2264400"/>
            <a:ext cx="11520" cy="2866680"/>
          </a:xfrm>
          <a:custGeom>
            <a:avLst/>
            <a:gdLst/>
            <a:ahLst/>
            <a:cxnLst/>
            <a:rect l="l" t="t" r="r" b="b"/>
            <a:pathLst>
              <a:path w="12700" h="2867660">
                <a:moveTo>
                  <a:pt x="6059" y="-1587"/>
                </a:moveTo>
                <a:lnTo>
                  <a:pt x="6059" y="2868904"/>
                </a:lnTo>
              </a:path>
            </a:pathLst>
          </a:custGeom>
          <a:noFill/>
          <a:ln w="1512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38" name="CustomShape 9"/>
          <p:cNvSpPr/>
          <p:nvPr/>
        </p:nvSpPr>
        <p:spPr>
          <a:xfrm>
            <a:off x="1110960" y="2350440"/>
            <a:ext cx="40680" cy="8280"/>
          </a:xfrm>
          <a:custGeom>
            <a:avLst/>
            <a:gdLst/>
            <a:ahLst/>
            <a:cxnLst/>
            <a:rect l="l" t="t" r="r" b="b"/>
            <a:pathLst>
              <a:path w="41909" h="9525">
                <a:moveTo>
                  <a:pt x="41325" y="4467"/>
                </a:moveTo>
                <a:lnTo>
                  <a:pt x="30907" y="8289"/>
                </a:lnTo>
                <a:lnTo>
                  <a:pt x="20548" y="9182"/>
                </a:lnTo>
                <a:lnTo>
                  <a:pt x="10246" y="7289"/>
                </a:lnTo>
                <a:lnTo>
                  <a:pt x="0" y="2752"/>
                </a:lnTo>
                <a:lnTo>
                  <a:pt x="10386" y="545"/>
                </a:lnTo>
                <a:lnTo>
                  <a:pt x="20739" y="0"/>
                </a:lnTo>
                <a:lnTo>
                  <a:pt x="31053" y="1259"/>
                </a:lnTo>
                <a:lnTo>
                  <a:pt x="41325" y="4467"/>
                </a:lnTo>
                <a:close/>
              </a:path>
            </a:pathLst>
          </a:custGeom>
          <a:noFill/>
          <a:ln w="324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39" name="CustomShape 10"/>
          <p:cNvSpPr/>
          <p:nvPr/>
        </p:nvSpPr>
        <p:spPr>
          <a:xfrm>
            <a:off x="3854880" y="4401360"/>
            <a:ext cx="3960" cy="42840"/>
          </a:xfrm>
          <a:custGeom>
            <a:avLst/>
            <a:gdLst/>
            <a:ahLst/>
            <a:cxnLst/>
            <a:rect l="l" t="t" r="r" b="b"/>
            <a:pathLst>
              <a:path w="5079" h="43814">
                <a:moveTo>
                  <a:pt x="0" y="43675"/>
                </a:moveTo>
                <a:lnTo>
                  <a:pt x="0" y="0"/>
                </a:lnTo>
                <a:lnTo>
                  <a:pt x="3670" y="10917"/>
                </a:lnTo>
                <a:lnTo>
                  <a:pt x="4891" y="21837"/>
                </a:lnTo>
                <a:lnTo>
                  <a:pt x="3666" y="32757"/>
                </a:lnTo>
                <a:lnTo>
                  <a:pt x="0" y="43675"/>
                </a:lnTo>
                <a:close/>
              </a:path>
            </a:pathLst>
          </a:custGeom>
          <a:noFill/>
          <a:ln w="324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0" name="CustomShape 11"/>
          <p:cNvSpPr/>
          <p:nvPr/>
        </p:nvSpPr>
        <p:spPr>
          <a:xfrm>
            <a:off x="1099080" y="4950720"/>
            <a:ext cx="19800" cy="14760"/>
          </a:xfrm>
          <a:custGeom>
            <a:avLst/>
            <a:gdLst/>
            <a:ahLst/>
            <a:cxnLst/>
            <a:rect l="l" t="t" r="r" b="b"/>
            <a:pathLst>
              <a:path w="20955" h="15875">
                <a:moveTo>
                  <a:pt x="0" y="0"/>
                </a:moveTo>
                <a:lnTo>
                  <a:pt x="6248" y="8216"/>
                </a:lnTo>
                <a:lnTo>
                  <a:pt x="13677" y="4483"/>
                </a:lnTo>
                <a:lnTo>
                  <a:pt x="20789" y="4000"/>
                </a:lnTo>
                <a:lnTo>
                  <a:pt x="14750" y="11608"/>
                </a:lnTo>
                <a:lnTo>
                  <a:pt x="9075" y="15487"/>
                </a:lnTo>
                <a:lnTo>
                  <a:pt x="4061" y="12623"/>
                </a:lnTo>
                <a:lnTo>
                  <a:pt x="0" y="0"/>
                </a:lnTo>
                <a:close/>
              </a:path>
            </a:pathLst>
          </a:custGeom>
          <a:noFill/>
          <a:ln w="324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1" name="CustomShape 12"/>
          <p:cNvSpPr/>
          <p:nvPr/>
        </p:nvSpPr>
        <p:spPr>
          <a:xfrm>
            <a:off x="3828240" y="2353320"/>
            <a:ext cx="17280" cy="5400"/>
          </a:xfrm>
          <a:custGeom>
            <a:avLst/>
            <a:gdLst/>
            <a:ahLst/>
            <a:cxnLst/>
            <a:rect l="l" t="t" r="r" b="b"/>
            <a:pathLst>
              <a:path w="18414" h="6350">
                <a:moveTo>
                  <a:pt x="17995" y="0"/>
                </a:moveTo>
                <a:lnTo>
                  <a:pt x="12153" y="5168"/>
                </a:lnTo>
                <a:lnTo>
                  <a:pt x="6172" y="5816"/>
                </a:lnTo>
                <a:lnTo>
                  <a:pt x="0" y="1155"/>
                </a:lnTo>
                <a:lnTo>
                  <a:pt x="17995" y="0"/>
                </a:lnTo>
                <a:close/>
              </a:path>
            </a:pathLst>
          </a:custGeom>
          <a:noFill/>
          <a:ln w="324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2" name="CustomShape 13"/>
          <p:cNvSpPr/>
          <p:nvPr/>
        </p:nvSpPr>
        <p:spPr>
          <a:xfrm>
            <a:off x="3980880" y="2296800"/>
            <a:ext cx="11160" cy="15480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11468" y="5841"/>
                </a:moveTo>
                <a:lnTo>
                  <a:pt x="9194" y="9347"/>
                </a:lnTo>
                <a:lnTo>
                  <a:pt x="6921" y="12865"/>
                </a:lnTo>
                <a:lnTo>
                  <a:pt x="4648" y="16357"/>
                </a:lnTo>
                <a:lnTo>
                  <a:pt x="0" y="9664"/>
                </a:lnTo>
                <a:lnTo>
                  <a:pt x="1701" y="4457"/>
                </a:lnTo>
                <a:lnTo>
                  <a:pt x="6604" y="0"/>
                </a:lnTo>
                <a:lnTo>
                  <a:pt x="8229" y="1930"/>
                </a:lnTo>
                <a:lnTo>
                  <a:pt x="9855" y="3886"/>
                </a:lnTo>
                <a:lnTo>
                  <a:pt x="11468" y="5841"/>
                </a:lnTo>
                <a:close/>
              </a:path>
            </a:pathLst>
          </a:custGeom>
          <a:noFill/>
          <a:ln w="324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3" name="CustomShape 14"/>
          <p:cNvSpPr/>
          <p:nvPr/>
        </p:nvSpPr>
        <p:spPr>
          <a:xfrm>
            <a:off x="1108080" y="4978440"/>
            <a:ext cx="11520" cy="16560"/>
          </a:xfrm>
          <a:custGeom>
            <a:avLst/>
            <a:gdLst/>
            <a:ahLst/>
            <a:cxnLst/>
            <a:rect l="l" t="t" r="r" b="b"/>
            <a:pathLst>
              <a:path w="12700" h="17779">
                <a:moveTo>
                  <a:pt x="11658" y="6908"/>
                </a:moveTo>
                <a:lnTo>
                  <a:pt x="12192" y="10426"/>
                </a:lnTo>
                <a:lnTo>
                  <a:pt x="11722" y="13639"/>
                </a:lnTo>
                <a:lnTo>
                  <a:pt x="10223" y="16573"/>
                </a:lnTo>
                <a:lnTo>
                  <a:pt x="6565" y="15113"/>
                </a:lnTo>
                <a:lnTo>
                  <a:pt x="0" y="17360"/>
                </a:lnTo>
                <a:lnTo>
                  <a:pt x="1333" y="8648"/>
                </a:lnTo>
                <a:lnTo>
                  <a:pt x="2019" y="4165"/>
                </a:lnTo>
                <a:lnTo>
                  <a:pt x="7505" y="0"/>
                </a:lnTo>
                <a:lnTo>
                  <a:pt x="11658" y="6908"/>
                </a:lnTo>
                <a:close/>
              </a:path>
            </a:pathLst>
          </a:custGeom>
          <a:noFill/>
          <a:ln w="324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4" name="CustomShape 15"/>
          <p:cNvSpPr/>
          <p:nvPr/>
        </p:nvSpPr>
        <p:spPr>
          <a:xfrm>
            <a:off x="1100160" y="3070080"/>
            <a:ext cx="2880" cy="18000"/>
          </a:xfrm>
          <a:custGeom>
            <a:avLst/>
            <a:gdLst/>
            <a:ahLst/>
            <a:cxnLst/>
            <a:rect l="l" t="t" r="r" b="b"/>
            <a:pathLst>
              <a:path w="3809" h="19050">
                <a:moveTo>
                  <a:pt x="0" y="0"/>
                </a:moveTo>
                <a:lnTo>
                  <a:pt x="3644" y="6273"/>
                </a:lnTo>
                <a:lnTo>
                  <a:pt x="3644" y="12547"/>
                </a:lnTo>
                <a:lnTo>
                  <a:pt x="0" y="18808"/>
                </a:lnTo>
                <a:lnTo>
                  <a:pt x="0" y="0"/>
                </a:lnTo>
                <a:close/>
              </a:path>
            </a:pathLst>
          </a:custGeom>
          <a:noFill/>
          <a:ln w="324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5" name="CustomShape 16"/>
          <p:cNvSpPr/>
          <p:nvPr/>
        </p:nvSpPr>
        <p:spPr>
          <a:xfrm>
            <a:off x="3855240" y="4709160"/>
            <a:ext cx="2160" cy="11520"/>
          </a:xfrm>
          <a:custGeom>
            <a:avLst/>
            <a:gdLst/>
            <a:ahLst/>
            <a:cxnLst/>
            <a:rect l="l" t="t" r="r" b="b"/>
            <a:pathLst>
              <a:path w="3175" h="12700">
                <a:moveTo>
                  <a:pt x="406" y="12268"/>
                </a:moveTo>
                <a:lnTo>
                  <a:pt x="266" y="8178"/>
                </a:lnTo>
                <a:lnTo>
                  <a:pt x="139" y="4089"/>
                </a:lnTo>
                <a:lnTo>
                  <a:pt x="0" y="0"/>
                </a:lnTo>
                <a:lnTo>
                  <a:pt x="914" y="2832"/>
                </a:lnTo>
                <a:lnTo>
                  <a:pt x="2082" y="5588"/>
                </a:lnTo>
                <a:lnTo>
                  <a:pt x="2603" y="8547"/>
                </a:lnTo>
                <a:lnTo>
                  <a:pt x="2755" y="9474"/>
                </a:lnTo>
                <a:lnTo>
                  <a:pt x="1181" y="11010"/>
                </a:lnTo>
                <a:lnTo>
                  <a:pt x="406" y="12268"/>
                </a:lnTo>
                <a:close/>
              </a:path>
            </a:pathLst>
          </a:custGeom>
          <a:noFill/>
          <a:ln w="324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46" name="object 24"/>
          <p:cNvPicPr/>
          <p:nvPr/>
        </p:nvPicPr>
        <p:blipFill>
          <a:blip r:embed="rId4"/>
          <a:stretch/>
        </p:blipFill>
        <p:spPr>
          <a:xfrm>
            <a:off x="1209240" y="2349360"/>
            <a:ext cx="2545200" cy="2563200"/>
          </a:xfrm>
          <a:prstGeom prst="rect">
            <a:avLst/>
          </a:prstGeom>
          <a:ln>
            <a:noFill/>
          </a:ln>
        </p:spPr>
      </p:pic>
      <p:sp>
        <p:nvSpPr>
          <p:cNvPr id="1247" name="CustomShape 17"/>
          <p:cNvSpPr/>
          <p:nvPr/>
        </p:nvSpPr>
        <p:spPr>
          <a:xfrm>
            <a:off x="588240" y="726120"/>
            <a:ext cx="14911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Витрины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248" name="CustomShape 18"/>
          <p:cNvSpPr/>
          <p:nvPr/>
        </p:nvSpPr>
        <p:spPr>
          <a:xfrm>
            <a:off x="1912680" y="3267720"/>
            <a:ext cx="1202400" cy="743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295920" indent="-28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00354D"/>
                </a:solidFill>
                <a:latin typeface="Open Sans"/>
                <a:ea typeface="DejaVu Sans"/>
              </a:rPr>
              <a:t>Скидка  </a:t>
            </a:r>
            <a:r>
              <a:rPr lang="ru-RU" sz="2400" b="1" strike="noStrike" spc="-26">
                <a:solidFill>
                  <a:srgbClr val="00354D"/>
                </a:solidFill>
                <a:latin typeface="Open Sans"/>
                <a:ea typeface="DejaVu Sans"/>
              </a:rPr>
              <a:t>30%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249" name="CustomShape 19"/>
          <p:cNvSpPr/>
          <p:nvPr/>
        </p:nvSpPr>
        <p:spPr>
          <a:xfrm>
            <a:off x="6264000" y="2520000"/>
            <a:ext cx="253080" cy="260640"/>
          </a:xfrm>
          <a:custGeom>
            <a:avLst/>
            <a:gdLst/>
            <a:ahLst/>
            <a:cxnLst/>
            <a:rect l="l" t="t" r="r" b="b"/>
            <a:pathLst>
              <a:path w="254000" h="261619">
                <a:moveTo>
                  <a:pt x="126923" y="0"/>
                </a:moveTo>
                <a:lnTo>
                  <a:pt x="78365" y="9922"/>
                </a:lnTo>
                <a:lnTo>
                  <a:pt x="37298" y="38363"/>
                </a:lnTo>
                <a:lnTo>
                  <a:pt x="9644" y="80616"/>
                </a:lnTo>
                <a:lnTo>
                  <a:pt x="0" y="130568"/>
                </a:lnTo>
                <a:lnTo>
                  <a:pt x="1071" y="147880"/>
                </a:lnTo>
                <a:lnTo>
                  <a:pt x="17144" y="195859"/>
                </a:lnTo>
                <a:lnTo>
                  <a:pt x="49629" y="233915"/>
                </a:lnTo>
                <a:lnTo>
                  <a:pt x="93911" y="256740"/>
                </a:lnTo>
                <a:lnTo>
                  <a:pt x="126923" y="261150"/>
                </a:lnTo>
                <a:lnTo>
                  <a:pt x="143749" y="260047"/>
                </a:lnTo>
                <a:lnTo>
                  <a:pt x="190385" y="243509"/>
                </a:lnTo>
                <a:lnTo>
                  <a:pt x="227377" y="210089"/>
                </a:lnTo>
                <a:lnTo>
                  <a:pt x="241679" y="185686"/>
                </a:lnTo>
                <a:lnTo>
                  <a:pt x="158991" y="185686"/>
                </a:lnTo>
                <a:lnTo>
                  <a:pt x="157454" y="185331"/>
                </a:lnTo>
                <a:lnTo>
                  <a:pt x="156095" y="184276"/>
                </a:lnTo>
                <a:lnTo>
                  <a:pt x="111061" y="150583"/>
                </a:lnTo>
                <a:lnTo>
                  <a:pt x="109346" y="149174"/>
                </a:lnTo>
                <a:lnTo>
                  <a:pt x="108496" y="147421"/>
                </a:lnTo>
                <a:lnTo>
                  <a:pt x="108496" y="55105"/>
                </a:lnTo>
                <a:lnTo>
                  <a:pt x="109092" y="53606"/>
                </a:lnTo>
                <a:lnTo>
                  <a:pt x="111480" y="51155"/>
                </a:lnTo>
                <a:lnTo>
                  <a:pt x="112941" y="50545"/>
                </a:lnTo>
                <a:lnTo>
                  <a:pt x="226949" y="50545"/>
                </a:lnTo>
                <a:lnTo>
                  <a:pt x="216549" y="38363"/>
                </a:lnTo>
                <a:lnTo>
                  <a:pt x="175481" y="9922"/>
                </a:lnTo>
                <a:lnTo>
                  <a:pt x="143749" y="1102"/>
                </a:lnTo>
                <a:lnTo>
                  <a:pt x="126923" y="0"/>
                </a:lnTo>
                <a:close/>
                <a:moveTo>
                  <a:pt x="226949" y="50545"/>
                </a:moveTo>
                <a:lnTo>
                  <a:pt x="140906" y="50545"/>
                </a:lnTo>
                <a:lnTo>
                  <a:pt x="142366" y="51155"/>
                </a:lnTo>
                <a:lnTo>
                  <a:pt x="144754" y="53606"/>
                </a:lnTo>
                <a:lnTo>
                  <a:pt x="145351" y="55105"/>
                </a:lnTo>
                <a:lnTo>
                  <a:pt x="145351" y="129514"/>
                </a:lnTo>
                <a:lnTo>
                  <a:pt x="178104" y="153733"/>
                </a:lnTo>
                <a:lnTo>
                  <a:pt x="179463" y="154787"/>
                </a:lnTo>
                <a:lnTo>
                  <a:pt x="180238" y="156197"/>
                </a:lnTo>
                <a:lnTo>
                  <a:pt x="180581" y="159702"/>
                </a:lnTo>
                <a:lnTo>
                  <a:pt x="180149" y="161289"/>
                </a:lnTo>
                <a:lnTo>
                  <a:pt x="179120" y="162686"/>
                </a:lnTo>
                <a:lnTo>
                  <a:pt x="164795" y="182702"/>
                </a:lnTo>
                <a:lnTo>
                  <a:pt x="163766" y="184099"/>
                </a:lnTo>
                <a:lnTo>
                  <a:pt x="162407" y="184975"/>
                </a:lnTo>
                <a:lnTo>
                  <a:pt x="158991" y="185686"/>
                </a:lnTo>
                <a:lnTo>
                  <a:pt x="241679" y="185686"/>
                </a:lnTo>
                <a:lnTo>
                  <a:pt x="244203" y="180526"/>
                </a:lnTo>
                <a:lnTo>
                  <a:pt x="249561" y="164533"/>
                </a:lnTo>
                <a:lnTo>
                  <a:pt x="252776" y="147880"/>
                </a:lnTo>
                <a:lnTo>
                  <a:pt x="253847" y="130568"/>
                </a:lnTo>
                <a:lnTo>
                  <a:pt x="252776" y="113258"/>
                </a:lnTo>
                <a:lnTo>
                  <a:pt x="249561" y="96608"/>
                </a:lnTo>
                <a:lnTo>
                  <a:pt x="244203" y="80616"/>
                </a:lnTo>
                <a:lnTo>
                  <a:pt x="236702" y="65277"/>
                </a:lnTo>
                <a:lnTo>
                  <a:pt x="227377" y="51048"/>
                </a:lnTo>
                <a:lnTo>
                  <a:pt x="226949" y="50545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0" name="CustomShape 20"/>
          <p:cNvSpPr/>
          <p:nvPr/>
        </p:nvSpPr>
        <p:spPr>
          <a:xfrm>
            <a:off x="8701920" y="2592000"/>
            <a:ext cx="369720" cy="332280"/>
          </a:xfrm>
          <a:custGeom>
            <a:avLst/>
            <a:gdLst/>
            <a:ahLst/>
            <a:cxnLst/>
            <a:rect l="l" t="t" r="r" b="b"/>
            <a:pathLst>
              <a:path w="370840" h="333375">
                <a:moveTo>
                  <a:pt x="360997" y="272110"/>
                </a:moveTo>
                <a:lnTo>
                  <a:pt x="9372" y="272110"/>
                </a:lnTo>
                <a:lnTo>
                  <a:pt x="6210" y="273392"/>
                </a:lnTo>
                <a:lnTo>
                  <a:pt x="1244" y="278485"/>
                </a:lnTo>
                <a:lnTo>
                  <a:pt x="0" y="281749"/>
                </a:lnTo>
                <a:lnTo>
                  <a:pt x="0" y="323697"/>
                </a:lnTo>
                <a:lnTo>
                  <a:pt x="1244" y="326961"/>
                </a:lnTo>
                <a:lnTo>
                  <a:pt x="6210" y="332066"/>
                </a:lnTo>
                <a:lnTo>
                  <a:pt x="9372" y="333336"/>
                </a:lnTo>
                <a:lnTo>
                  <a:pt x="360997" y="333336"/>
                </a:lnTo>
                <a:lnTo>
                  <a:pt x="364159" y="332066"/>
                </a:lnTo>
                <a:lnTo>
                  <a:pt x="369125" y="326961"/>
                </a:lnTo>
                <a:lnTo>
                  <a:pt x="370370" y="323697"/>
                </a:lnTo>
                <a:lnTo>
                  <a:pt x="370370" y="281749"/>
                </a:lnTo>
                <a:lnTo>
                  <a:pt x="369125" y="278485"/>
                </a:lnTo>
                <a:lnTo>
                  <a:pt x="364159" y="273392"/>
                </a:lnTo>
                <a:lnTo>
                  <a:pt x="360997" y="272110"/>
                </a:lnTo>
                <a:close/>
                <a:moveTo>
                  <a:pt x="360997" y="136055"/>
                </a:moveTo>
                <a:lnTo>
                  <a:pt x="9372" y="136055"/>
                </a:lnTo>
                <a:lnTo>
                  <a:pt x="6210" y="137337"/>
                </a:lnTo>
                <a:lnTo>
                  <a:pt x="1244" y="142430"/>
                </a:lnTo>
                <a:lnTo>
                  <a:pt x="0" y="145694"/>
                </a:lnTo>
                <a:lnTo>
                  <a:pt x="0" y="187642"/>
                </a:lnTo>
                <a:lnTo>
                  <a:pt x="1244" y="190906"/>
                </a:lnTo>
                <a:lnTo>
                  <a:pt x="6210" y="196011"/>
                </a:lnTo>
                <a:lnTo>
                  <a:pt x="9372" y="197281"/>
                </a:lnTo>
                <a:lnTo>
                  <a:pt x="360997" y="197281"/>
                </a:lnTo>
                <a:lnTo>
                  <a:pt x="364159" y="196011"/>
                </a:lnTo>
                <a:lnTo>
                  <a:pt x="369125" y="190906"/>
                </a:lnTo>
                <a:lnTo>
                  <a:pt x="370370" y="187642"/>
                </a:lnTo>
                <a:lnTo>
                  <a:pt x="370370" y="145694"/>
                </a:lnTo>
                <a:lnTo>
                  <a:pt x="369125" y="142430"/>
                </a:lnTo>
                <a:lnTo>
                  <a:pt x="364159" y="137337"/>
                </a:lnTo>
                <a:lnTo>
                  <a:pt x="360997" y="136055"/>
                </a:lnTo>
                <a:close/>
                <a:moveTo>
                  <a:pt x="360997" y="0"/>
                </a:moveTo>
                <a:lnTo>
                  <a:pt x="9372" y="0"/>
                </a:lnTo>
                <a:lnTo>
                  <a:pt x="6210" y="1282"/>
                </a:lnTo>
                <a:lnTo>
                  <a:pt x="1244" y="6388"/>
                </a:lnTo>
                <a:lnTo>
                  <a:pt x="0" y="9639"/>
                </a:lnTo>
                <a:lnTo>
                  <a:pt x="0" y="51587"/>
                </a:lnTo>
                <a:lnTo>
                  <a:pt x="1244" y="54851"/>
                </a:lnTo>
                <a:lnTo>
                  <a:pt x="6210" y="59956"/>
                </a:lnTo>
                <a:lnTo>
                  <a:pt x="9372" y="61226"/>
                </a:lnTo>
                <a:lnTo>
                  <a:pt x="360997" y="61226"/>
                </a:lnTo>
                <a:lnTo>
                  <a:pt x="364159" y="59956"/>
                </a:lnTo>
                <a:lnTo>
                  <a:pt x="369125" y="54851"/>
                </a:lnTo>
                <a:lnTo>
                  <a:pt x="370370" y="51587"/>
                </a:lnTo>
                <a:lnTo>
                  <a:pt x="370370" y="9639"/>
                </a:lnTo>
                <a:lnTo>
                  <a:pt x="369125" y="6388"/>
                </a:lnTo>
                <a:lnTo>
                  <a:pt x="364159" y="1282"/>
                </a:lnTo>
                <a:lnTo>
                  <a:pt x="360997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1" name="CustomShape 21"/>
          <p:cNvSpPr/>
          <p:nvPr/>
        </p:nvSpPr>
        <p:spPr>
          <a:xfrm>
            <a:off x="6885360" y="6940800"/>
            <a:ext cx="2575800" cy="24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2" name="CustomShape 22"/>
          <p:cNvSpPr/>
          <p:nvPr/>
        </p:nvSpPr>
        <p:spPr>
          <a:xfrm>
            <a:off x="5832000" y="6805761"/>
            <a:ext cx="4319640" cy="4752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28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253" name="Line 23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4" name="Line 24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89C765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8" name="CustomShape 2"/>
          <p:cNvSpPr/>
          <p:nvPr/>
        </p:nvSpPr>
        <p:spPr>
          <a:xfrm>
            <a:off x="2520" y="626760"/>
            <a:ext cx="4329720" cy="566640"/>
          </a:xfrm>
          <a:custGeom>
            <a:avLst/>
            <a:gdLst/>
            <a:ahLst/>
            <a:cxnLst/>
            <a:rect l="l" t="t" r="r" b="b"/>
            <a:pathLst>
              <a:path w="4330700" h="567690">
                <a:moveTo>
                  <a:pt x="4330255" y="0"/>
                </a:moveTo>
                <a:lnTo>
                  <a:pt x="0" y="0"/>
                </a:lnTo>
                <a:lnTo>
                  <a:pt x="0" y="567258"/>
                </a:lnTo>
                <a:lnTo>
                  <a:pt x="4265117" y="567258"/>
                </a:lnTo>
                <a:lnTo>
                  <a:pt x="3934574" y="277787"/>
                </a:lnTo>
                <a:lnTo>
                  <a:pt x="4330255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9" name="CustomShape 3"/>
          <p:cNvSpPr/>
          <p:nvPr/>
        </p:nvSpPr>
        <p:spPr>
          <a:xfrm>
            <a:off x="622800" y="771840"/>
            <a:ext cx="1571040" cy="223200"/>
          </a:xfrm>
          <a:custGeom>
            <a:avLst/>
            <a:gdLst/>
            <a:ahLst/>
            <a:cxnLst/>
            <a:rect l="l" t="t" r="r" b="b"/>
            <a:pathLst>
              <a:path w="1572260" h="224155">
                <a:moveTo>
                  <a:pt x="1497533" y="51498"/>
                </a:moveTo>
                <a:lnTo>
                  <a:pt x="1451161" y="64351"/>
                </a:lnTo>
                <a:lnTo>
                  <a:pt x="1424022" y="101931"/>
                </a:lnTo>
                <a:lnTo>
                  <a:pt x="1418793" y="139014"/>
                </a:lnTo>
                <a:lnTo>
                  <a:pt x="1420207" y="158170"/>
                </a:lnTo>
                <a:lnTo>
                  <a:pt x="1441424" y="201815"/>
                </a:lnTo>
                <a:lnTo>
                  <a:pt x="1485233" y="222604"/>
                </a:lnTo>
                <a:lnTo>
                  <a:pt x="1504226" y="223989"/>
                </a:lnTo>
                <a:lnTo>
                  <a:pt x="1513598" y="223808"/>
                </a:lnTo>
                <a:lnTo>
                  <a:pt x="1556654" y="215018"/>
                </a:lnTo>
                <a:lnTo>
                  <a:pt x="1562709" y="212229"/>
                </a:lnTo>
                <a:lnTo>
                  <a:pt x="1562709" y="190207"/>
                </a:lnTo>
                <a:lnTo>
                  <a:pt x="1506308" y="190207"/>
                </a:lnTo>
                <a:lnTo>
                  <a:pt x="1497172" y="189529"/>
                </a:lnTo>
                <a:lnTo>
                  <a:pt x="1465775" y="158275"/>
                </a:lnTo>
                <a:lnTo>
                  <a:pt x="1464779" y="149136"/>
                </a:lnTo>
                <a:lnTo>
                  <a:pt x="1572094" y="149136"/>
                </a:lnTo>
                <a:lnTo>
                  <a:pt x="1572094" y="127101"/>
                </a:lnTo>
                <a:lnTo>
                  <a:pt x="1571495" y="118922"/>
                </a:lnTo>
                <a:lnTo>
                  <a:pt x="1465821" y="118922"/>
                </a:lnTo>
                <a:lnTo>
                  <a:pt x="1466857" y="110991"/>
                </a:lnTo>
                <a:lnTo>
                  <a:pt x="1488198" y="83794"/>
                </a:lnTo>
                <a:lnTo>
                  <a:pt x="1561611" y="83794"/>
                </a:lnTo>
                <a:lnTo>
                  <a:pt x="1561041" y="82596"/>
                </a:lnTo>
                <a:lnTo>
                  <a:pt x="1552448" y="71589"/>
                </a:lnTo>
                <a:lnTo>
                  <a:pt x="1541649" y="62798"/>
                </a:lnTo>
                <a:lnTo>
                  <a:pt x="1528895" y="56519"/>
                </a:lnTo>
                <a:lnTo>
                  <a:pt x="1514189" y="52753"/>
                </a:lnTo>
                <a:lnTo>
                  <a:pt x="1497533" y="51498"/>
                </a:lnTo>
                <a:close/>
                <a:moveTo>
                  <a:pt x="1562709" y="177114"/>
                </a:moveTo>
                <a:lnTo>
                  <a:pt x="1520929" y="189426"/>
                </a:lnTo>
                <a:lnTo>
                  <a:pt x="1506308" y="190207"/>
                </a:lnTo>
                <a:lnTo>
                  <a:pt x="1562709" y="190207"/>
                </a:lnTo>
                <a:lnTo>
                  <a:pt x="1562709" y="177114"/>
                </a:lnTo>
                <a:close/>
                <a:moveTo>
                  <a:pt x="1561611" y="83794"/>
                </a:moveTo>
                <a:lnTo>
                  <a:pt x="1507451" y="83794"/>
                </a:lnTo>
                <a:lnTo>
                  <a:pt x="1515084" y="86842"/>
                </a:lnTo>
                <a:lnTo>
                  <a:pt x="1520748" y="92951"/>
                </a:lnTo>
                <a:lnTo>
                  <a:pt x="1524475" y="98004"/>
                </a:lnTo>
                <a:lnTo>
                  <a:pt x="1527179" y="104017"/>
                </a:lnTo>
                <a:lnTo>
                  <a:pt x="1528862" y="110991"/>
                </a:lnTo>
                <a:lnTo>
                  <a:pt x="1529524" y="118922"/>
                </a:lnTo>
                <a:lnTo>
                  <a:pt x="1571495" y="118922"/>
                </a:lnTo>
                <a:lnTo>
                  <a:pt x="1570866" y="110351"/>
                </a:lnTo>
                <a:lnTo>
                  <a:pt x="1567181" y="95516"/>
                </a:lnTo>
                <a:lnTo>
                  <a:pt x="1561611" y="83794"/>
                </a:lnTo>
                <a:close/>
                <a:moveTo>
                  <a:pt x="1253363" y="54622"/>
                </a:moveTo>
                <a:lnTo>
                  <a:pt x="1209459" y="54622"/>
                </a:lnTo>
                <a:lnTo>
                  <a:pt x="1209459" y="221018"/>
                </a:lnTo>
                <a:lnTo>
                  <a:pt x="1263929" y="221018"/>
                </a:lnTo>
                <a:lnTo>
                  <a:pt x="1296605" y="171310"/>
                </a:lnTo>
                <a:lnTo>
                  <a:pt x="1249946" y="171310"/>
                </a:lnTo>
                <a:lnTo>
                  <a:pt x="1251439" y="152948"/>
                </a:lnTo>
                <a:lnTo>
                  <a:pt x="1252507" y="138344"/>
                </a:lnTo>
                <a:lnTo>
                  <a:pt x="1253148" y="127497"/>
                </a:lnTo>
                <a:lnTo>
                  <a:pt x="1253363" y="120408"/>
                </a:lnTo>
                <a:lnTo>
                  <a:pt x="1253363" y="54622"/>
                </a:lnTo>
                <a:close/>
                <a:moveTo>
                  <a:pt x="1381353" y="104635"/>
                </a:moveTo>
                <a:lnTo>
                  <a:pt x="1340434" y="104635"/>
                </a:lnTo>
                <a:lnTo>
                  <a:pt x="1339089" y="120408"/>
                </a:lnTo>
                <a:lnTo>
                  <a:pt x="1338194" y="133278"/>
                </a:lnTo>
                <a:lnTo>
                  <a:pt x="1337635" y="144867"/>
                </a:lnTo>
                <a:lnTo>
                  <a:pt x="1337481" y="152948"/>
                </a:lnTo>
                <a:lnTo>
                  <a:pt x="1337449" y="221018"/>
                </a:lnTo>
                <a:lnTo>
                  <a:pt x="1381353" y="221018"/>
                </a:lnTo>
                <a:lnTo>
                  <a:pt x="1381353" y="104635"/>
                </a:lnTo>
                <a:close/>
                <a:moveTo>
                  <a:pt x="1381353" y="54622"/>
                </a:moveTo>
                <a:lnTo>
                  <a:pt x="1326743" y="54622"/>
                </a:lnTo>
                <a:lnTo>
                  <a:pt x="1249946" y="171310"/>
                </a:lnTo>
                <a:lnTo>
                  <a:pt x="1296605" y="171310"/>
                </a:lnTo>
                <a:lnTo>
                  <a:pt x="1340434" y="104635"/>
                </a:lnTo>
                <a:lnTo>
                  <a:pt x="1381353" y="104635"/>
                </a:lnTo>
                <a:lnTo>
                  <a:pt x="1381353" y="54622"/>
                </a:lnTo>
                <a:close/>
                <a:moveTo>
                  <a:pt x="1053071" y="54622"/>
                </a:moveTo>
                <a:lnTo>
                  <a:pt x="1007681" y="54622"/>
                </a:lnTo>
                <a:lnTo>
                  <a:pt x="1007681" y="221018"/>
                </a:lnTo>
                <a:lnTo>
                  <a:pt x="1053071" y="221018"/>
                </a:lnTo>
                <a:lnTo>
                  <a:pt x="1053071" y="152399"/>
                </a:lnTo>
                <a:lnTo>
                  <a:pt x="1161872" y="152399"/>
                </a:lnTo>
                <a:lnTo>
                  <a:pt x="1161872" y="118617"/>
                </a:lnTo>
                <a:lnTo>
                  <a:pt x="1053071" y="118617"/>
                </a:lnTo>
                <a:lnTo>
                  <a:pt x="1053071" y="54622"/>
                </a:lnTo>
                <a:close/>
                <a:moveTo>
                  <a:pt x="1161872" y="152399"/>
                </a:moveTo>
                <a:lnTo>
                  <a:pt x="1116482" y="152399"/>
                </a:lnTo>
                <a:lnTo>
                  <a:pt x="1116482" y="221018"/>
                </a:lnTo>
                <a:lnTo>
                  <a:pt x="1161872" y="221018"/>
                </a:lnTo>
                <a:lnTo>
                  <a:pt x="1161872" y="152399"/>
                </a:lnTo>
                <a:close/>
                <a:moveTo>
                  <a:pt x="1161872" y="54622"/>
                </a:moveTo>
                <a:lnTo>
                  <a:pt x="1116482" y="54622"/>
                </a:lnTo>
                <a:lnTo>
                  <a:pt x="1116482" y="118617"/>
                </a:lnTo>
                <a:lnTo>
                  <a:pt x="1161872" y="118617"/>
                </a:lnTo>
                <a:lnTo>
                  <a:pt x="1161872" y="54622"/>
                </a:lnTo>
                <a:close/>
                <a:moveTo>
                  <a:pt x="956670" y="84835"/>
                </a:moveTo>
                <a:lnTo>
                  <a:pt x="889965" y="84835"/>
                </a:lnTo>
                <a:lnTo>
                  <a:pt x="901292" y="86417"/>
                </a:lnTo>
                <a:lnTo>
                  <a:pt x="909385" y="91160"/>
                </a:lnTo>
                <a:lnTo>
                  <a:pt x="914241" y="99066"/>
                </a:lnTo>
                <a:lnTo>
                  <a:pt x="915860" y="110134"/>
                </a:lnTo>
                <a:lnTo>
                  <a:pt x="915860" y="117424"/>
                </a:lnTo>
                <a:lnTo>
                  <a:pt x="886980" y="118325"/>
                </a:lnTo>
                <a:lnTo>
                  <a:pt x="869478" y="119695"/>
                </a:lnTo>
                <a:lnTo>
                  <a:pt x="831100" y="132232"/>
                </a:lnTo>
                <a:lnTo>
                  <a:pt x="812585" y="171156"/>
                </a:lnTo>
                <a:lnTo>
                  <a:pt x="812592" y="171602"/>
                </a:lnTo>
                <a:lnTo>
                  <a:pt x="826338" y="210299"/>
                </a:lnTo>
                <a:lnTo>
                  <a:pt x="864069" y="223989"/>
                </a:lnTo>
                <a:lnTo>
                  <a:pt x="873354" y="223642"/>
                </a:lnTo>
                <a:lnTo>
                  <a:pt x="913507" y="205054"/>
                </a:lnTo>
                <a:lnTo>
                  <a:pt x="919276" y="198386"/>
                </a:lnTo>
                <a:lnTo>
                  <a:pt x="960945" y="198386"/>
                </a:lnTo>
                <a:lnTo>
                  <a:pt x="960945" y="190804"/>
                </a:lnTo>
                <a:lnTo>
                  <a:pt x="881176" y="190804"/>
                </a:lnTo>
                <a:lnTo>
                  <a:pt x="871542" y="189604"/>
                </a:lnTo>
                <a:lnTo>
                  <a:pt x="864660" y="186004"/>
                </a:lnTo>
                <a:lnTo>
                  <a:pt x="860531" y="180003"/>
                </a:lnTo>
                <a:lnTo>
                  <a:pt x="859154" y="171602"/>
                </a:lnTo>
                <a:lnTo>
                  <a:pt x="859154" y="162674"/>
                </a:lnTo>
                <a:lnTo>
                  <a:pt x="898296" y="144513"/>
                </a:lnTo>
                <a:lnTo>
                  <a:pt x="915860" y="143916"/>
                </a:lnTo>
                <a:lnTo>
                  <a:pt x="960945" y="143916"/>
                </a:lnTo>
                <a:lnTo>
                  <a:pt x="960945" y="110134"/>
                </a:lnTo>
                <a:lnTo>
                  <a:pt x="959830" y="96204"/>
                </a:lnTo>
                <a:lnTo>
                  <a:pt x="956670" y="84835"/>
                </a:lnTo>
                <a:close/>
                <a:moveTo>
                  <a:pt x="960945" y="198386"/>
                </a:moveTo>
                <a:lnTo>
                  <a:pt x="920470" y="198386"/>
                </a:lnTo>
                <a:lnTo>
                  <a:pt x="929246" y="221018"/>
                </a:lnTo>
                <a:lnTo>
                  <a:pt x="960945" y="221018"/>
                </a:lnTo>
                <a:lnTo>
                  <a:pt x="960945" y="198386"/>
                </a:lnTo>
                <a:close/>
                <a:moveTo>
                  <a:pt x="960945" y="143916"/>
                </a:moveTo>
                <a:lnTo>
                  <a:pt x="915860" y="143916"/>
                </a:lnTo>
                <a:lnTo>
                  <a:pt x="915751" y="158932"/>
                </a:lnTo>
                <a:lnTo>
                  <a:pt x="915269" y="164756"/>
                </a:lnTo>
                <a:lnTo>
                  <a:pt x="881176" y="190804"/>
                </a:lnTo>
                <a:lnTo>
                  <a:pt x="960945" y="190804"/>
                </a:lnTo>
                <a:lnTo>
                  <a:pt x="960945" y="143916"/>
                </a:lnTo>
                <a:close/>
                <a:moveTo>
                  <a:pt x="891743" y="51206"/>
                </a:moveTo>
                <a:lnTo>
                  <a:pt x="874646" y="52144"/>
                </a:lnTo>
                <a:lnTo>
                  <a:pt x="858331" y="54960"/>
                </a:lnTo>
                <a:lnTo>
                  <a:pt x="842799" y="59655"/>
                </a:lnTo>
                <a:lnTo>
                  <a:pt x="828052" y="66230"/>
                </a:lnTo>
                <a:lnTo>
                  <a:pt x="843076" y="96888"/>
                </a:lnTo>
                <a:lnTo>
                  <a:pt x="856109" y="91613"/>
                </a:lnTo>
                <a:lnTo>
                  <a:pt x="868268" y="87847"/>
                </a:lnTo>
                <a:lnTo>
                  <a:pt x="879554" y="85588"/>
                </a:lnTo>
                <a:lnTo>
                  <a:pt x="889965" y="84835"/>
                </a:lnTo>
                <a:lnTo>
                  <a:pt x="956670" y="84835"/>
                </a:lnTo>
                <a:lnTo>
                  <a:pt x="956484" y="84169"/>
                </a:lnTo>
                <a:lnTo>
                  <a:pt x="921326" y="54848"/>
                </a:lnTo>
                <a:lnTo>
                  <a:pt x="907511" y="52116"/>
                </a:lnTo>
                <a:lnTo>
                  <a:pt x="891743" y="51206"/>
                </a:lnTo>
                <a:close/>
                <a:moveTo>
                  <a:pt x="738504" y="51498"/>
                </a:moveTo>
                <a:lnTo>
                  <a:pt x="689634" y="64100"/>
                </a:lnTo>
                <a:lnTo>
                  <a:pt x="662077" y="101304"/>
                </a:lnTo>
                <a:lnTo>
                  <a:pt x="656793" y="138709"/>
                </a:lnTo>
                <a:lnTo>
                  <a:pt x="661648" y="176021"/>
                </a:lnTo>
                <a:lnTo>
                  <a:pt x="676214" y="202671"/>
                </a:lnTo>
                <a:lnTo>
                  <a:pt x="700491" y="218660"/>
                </a:lnTo>
                <a:lnTo>
                  <a:pt x="734479" y="223989"/>
                </a:lnTo>
                <a:lnTo>
                  <a:pt x="742667" y="223823"/>
                </a:lnTo>
                <a:lnTo>
                  <a:pt x="785088" y="211632"/>
                </a:lnTo>
                <a:lnTo>
                  <a:pt x="785088" y="187236"/>
                </a:lnTo>
                <a:lnTo>
                  <a:pt x="738504" y="187236"/>
                </a:lnTo>
                <a:lnTo>
                  <a:pt x="723005" y="184183"/>
                </a:lnTo>
                <a:lnTo>
                  <a:pt x="711936" y="175028"/>
                </a:lnTo>
                <a:lnTo>
                  <a:pt x="705297" y="159771"/>
                </a:lnTo>
                <a:lnTo>
                  <a:pt x="703084" y="138417"/>
                </a:lnTo>
                <a:lnTo>
                  <a:pt x="705297" y="116407"/>
                </a:lnTo>
                <a:lnTo>
                  <a:pt x="711936" y="100687"/>
                </a:lnTo>
                <a:lnTo>
                  <a:pt x="723005" y="91256"/>
                </a:lnTo>
                <a:lnTo>
                  <a:pt x="738504" y="88112"/>
                </a:lnTo>
                <a:lnTo>
                  <a:pt x="780642" y="88112"/>
                </a:lnTo>
                <a:lnTo>
                  <a:pt x="790295" y="62814"/>
                </a:lnTo>
                <a:lnTo>
                  <a:pt x="778463" y="57863"/>
                </a:lnTo>
                <a:lnTo>
                  <a:pt x="765886" y="54327"/>
                </a:lnTo>
                <a:lnTo>
                  <a:pt x="752565" y="52205"/>
                </a:lnTo>
                <a:lnTo>
                  <a:pt x="738504" y="51498"/>
                </a:lnTo>
                <a:close/>
                <a:moveTo>
                  <a:pt x="785088" y="172796"/>
                </a:moveTo>
                <a:lnTo>
                  <a:pt x="777646" y="177761"/>
                </a:lnTo>
                <a:lnTo>
                  <a:pt x="770204" y="181406"/>
                </a:lnTo>
                <a:lnTo>
                  <a:pt x="755319" y="186067"/>
                </a:lnTo>
                <a:lnTo>
                  <a:pt x="747229" y="187236"/>
                </a:lnTo>
                <a:lnTo>
                  <a:pt x="785088" y="187236"/>
                </a:lnTo>
                <a:lnTo>
                  <a:pt x="785088" y="172796"/>
                </a:lnTo>
                <a:close/>
                <a:moveTo>
                  <a:pt x="780642" y="88112"/>
                </a:moveTo>
                <a:lnTo>
                  <a:pt x="744651" y="88112"/>
                </a:lnTo>
                <a:lnTo>
                  <a:pt x="750798" y="89026"/>
                </a:lnTo>
                <a:lnTo>
                  <a:pt x="763104" y="92697"/>
                </a:lnTo>
                <a:lnTo>
                  <a:pt x="769759" y="95059"/>
                </a:lnTo>
                <a:lnTo>
                  <a:pt x="776897" y="97929"/>
                </a:lnTo>
                <a:lnTo>
                  <a:pt x="780642" y="88112"/>
                </a:lnTo>
                <a:close/>
                <a:moveTo>
                  <a:pt x="491363" y="54622"/>
                </a:moveTo>
                <a:lnTo>
                  <a:pt x="447459" y="54622"/>
                </a:lnTo>
                <a:lnTo>
                  <a:pt x="447459" y="221018"/>
                </a:lnTo>
                <a:lnTo>
                  <a:pt x="501929" y="221018"/>
                </a:lnTo>
                <a:lnTo>
                  <a:pt x="534599" y="171310"/>
                </a:lnTo>
                <a:lnTo>
                  <a:pt x="487933" y="171310"/>
                </a:lnTo>
                <a:lnTo>
                  <a:pt x="489434" y="152948"/>
                </a:lnTo>
                <a:lnTo>
                  <a:pt x="490505" y="138344"/>
                </a:lnTo>
                <a:lnTo>
                  <a:pt x="491148" y="127497"/>
                </a:lnTo>
                <a:lnTo>
                  <a:pt x="491363" y="120408"/>
                </a:lnTo>
                <a:lnTo>
                  <a:pt x="491363" y="54622"/>
                </a:lnTo>
                <a:close/>
                <a:moveTo>
                  <a:pt x="619353" y="104635"/>
                </a:moveTo>
                <a:lnTo>
                  <a:pt x="578421" y="104635"/>
                </a:lnTo>
                <a:lnTo>
                  <a:pt x="577083" y="120408"/>
                </a:lnTo>
                <a:lnTo>
                  <a:pt x="576192" y="133278"/>
                </a:lnTo>
                <a:lnTo>
                  <a:pt x="575635" y="144867"/>
                </a:lnTo>
                <a:lnTo>
                  <a:pt x="575481" y="152948"/>
                </a:lnTo>
                <a:lnTo>
                  <a:pt x="575449" y="221018"/>
                </a:lnTo>
                <a:lnTo>
                  <a:pt x="619353" y="221018"/>
                </a:lnTo>
                <a:lnTo>
                  <a:pt x="619353" y="104635"/>
                </a:lnTo>
                <a:close/>
                <a:moveTo>
                  <a:pt x="619353" y="54622"/>
                </a:moveTo>
                <a:lnTo>
                  <a:pt x="564730" y="54622"/>
                </a:lnTo>
                <a:lnTo>
                  <a:pt x="487933" y="171310"/>
                </a:lnTo>
                <a:lnTo>
                  <a:pt x="534599" y="171310"/>
                </a:lnTo>
                <a:lnTo>
                  <a:pt x="578421" y="104635"/>
                </a:lnTo>
                <a:lnTo>
                  <a:pt x="619353" y="104635"/>
                </a:lnTo>
                <a:lnTo>
                  <a:pt x="619353" y="54622"/>
                </a:lnTo>
                <a:close/>
                <a:moveTo>
                  <a:pt x="399935" y="54622"/>
                </a:moveTo>
                <a:lnTo>
                  <a:pt x="248729" y="54622"/>
                </a:lnTo>
                <a:lnTo>
                  <a:pt x="248729" y="221018"/>
                </a:lnTo>
                <a:lnTo>
                  <a:pt x="294119" y="221018"/>
                </a:lnTo>
                <a:lnTo>
                  <a:pt x="294119" y="88709"/>
                </a:lnTo>
                <a:lnTo>
                  <a:pt x="399935" y="88709"/>
                </a:lnTo>
                <a:lnTo>
                  <a:pt x="399935" y="54622"/>
                </a:lnTo>
                <a:close/>
                <a:moveTo>
                  <a:pt x="399935" y="88709"/>
                </a:moveTo>
                <a:lnTo>
                  <a:pt x="354393" y="88709"/>
                </a:lnTo>
                <a:lnTo>
                  <a:pt x="354393" y="221018"/>
                </a:lnTo>
                <a:lnTo>
                  <a:pt x="399935" y="221018"/>
                </a:lnTo>
                <a:lnTo>
                  <a:pt x="399935" y="88709"/>
                </a:lnTo>
                <a:close/>
                <a:moveTo>
                  <a:pt x="103885" y="0"/>
                </a:moveTo>
                <a:lnTo>
                  <a:pt x="59555" y="7162"/>
                </a:lnTo>
                <a:lnTo>
                  <a:pt x="26873" y="28651"/>
                </a:lnTo>
                <a:lnTo>
                  <a:pt x="6716" y="63720"/>
                </a:lnTo>
                <a:lnTo>
                  <a:pt x="0" y="111620"/>
                </a:lnTo>
                <a:lnTo>
                  <a:pt x="1676" y="137202"/>
                </a:lnTo>
                <a:lnTo>
                  <a:pt x="15090" y="178894"/>
                </a:lnTo>
                <a:lnTo>
                  <a:pt x="41641" y="207664"/>
                </a:lnTo>
                <a:lnTo>
                  <a:pt x="80041" y="222175"/>
                </a:lnTo>
                <a:lnTo>
                  <a:pt x="103593" y="223989"/>
                </a:lnTo>
                <a:lnTo>
                  <a:pt x="127144" y="222175"/>
                </a:lnTo>
                <a:lnTo>
                  <a:pt x="147793" y="216733"/>
                </a:lnTo>
                <a:lnTo>
                  <a:pt x="165540" y="207664"/>
                </a:lnTo>
                <a:lnTo>
                  <a:pt x="180390" y="194970"/>
                </a:lnTo>
                <a:lnTo>
                  <a:pt x="187444" y="185292"/>
                </a:lnTo>
                <a:lnTo>
                  <a:pt x="103593" y="185292"/>
                </a:lnTo>
                <a:lnTo>
                  <a:pt x="90678" y="184140"/>
                </a:lnTo>
                <a:lnTo>
                  <a:pt x="56159" y="156486"/>
                </a:lnTo>
                <a:lnTo>
                  <a:pt x="48374" y="111925"/>
                </a:lnTo>
                <a:lnTo>
                  <a:pt x="49248" y="94813"/>
                </a:lnTo>
                <a:lnTo>
                  <a:pt x="62369" y="56934"/>
                </a:lnTo>
                <a:lnTo>
                  <a:pt x="103885" y="38404"/>
                </a:lnTo>
                <a:lnTo>
                  <a:pt x="187519" y="38404"/>
                </a:lnTo>
                <a:lnTo>
                  <a:pt x="180606" y="28879"/>
                </a:lnTo>
                <a:lnTo>
                  <a:pt x="165852" y="16244"/>
                </a:lnTo>
                <a:lnTo>
                  <a:pt x="148147" y="7219"/>
                </a:lnTo>
                <a:lnTo>
                  <a:pt x="127491" y="1804"/>
                </a:lnTo>
                <a:lnTo>
                  <a:pt x="103885" y="0"/>
                </a:lnTo>
                <a:close/>
                <a:moveTo>
                  <a:pt x="187519" y="38404"/>
                </a:moveTo>
                <a:lnTo>
                  <a:pt x="103885" y="38404"/>
                </a:lnTo>
                <a:lnTo>
                  <a:pt x="127913" y="43000"/>
                </a:lnTo>
                <a:lnTo>
                  <a:pt x="145073" y="56786"/>
                </a:lnTo>
                <a:lnTo>
                  <a:pt x="155369" y="79761"/>
                </a:lnTo>
                <a:lnTo>
                  <a:pt x="158800" y="111925"/>
                </a:lnTo>
                <a:lnTo>
                  <a:pt x="155350" y="144021"/>
                </a:lnTo>
                <a:lnTo>
                  <a:pt x="144999" y="166949"/>
                </a:lnTo>
                <a:lnTo>
                  <a:pt x="127746" y="180706"/>
                </a:lnTo>
                <a:lnTo>
                  <a:pt x="103593" y="185292"/>
                </a:lnTo>
                <a:lnTo>
                  <a:pt x="187444" y="185292"/>
                </a:lnTo>
                <a:lnTo>
                  <a:pt x="192117" y="178875"/>
                </a:lnTo>
                <a:lnTo>
                  <a:pt x="200479" y="159696"/>
                </a:lnTo>
                <a:lnTo>
                  <a:pt x="205501" y="137373"/>
                </a:lnTo>
                <a:lnTo>
                  <a:pt x="207175" y="111925"/>
                </a:lnTo>
                <a:lnTo>
                  <a:pt x="205515" y="86419"/>
                </a:lnTo>
                <a:lnTo>
                  <a:pt x="200534" y="64077"/>
                </a:lnTo>
                <a:lnTo>
                  <a:pt x="192232" y="44898"/>
                </a:lnTo>
                <a:lnTo>
                  <a:pt x="187519" y="384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0" name="CustomShape 4"/>
          <p:cNvSpPr/>
          <p:nvPr/>
        </p:nvSpPr>
        <p:spPr>
          <a:xfrm>
            <a:off x="646920" y="1295280"/>
            <a:ext cx="9729720" cy="512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1" name="CustomShape 5"/>
          <p:cNvSpPr/>
          <p:nvPr/>
        </p:nvSpPr>
        <p:spPr>
          <a:xfrm>
            <a:off x="576000" y="1584000"/>
            <a:ext cx="9800640" cy="453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 dirty="0" smtClean="0">
                <a:solidFill>
                  <a:srgbClr val="610506"/>
                </a:solidFill>
                <a:latin typeface="Arial"/>
              </a:rPr>
              <a:t>Великолукский муниципальный округ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8000"/>
              </a:lnSpc>
              <a:spcAft>
                <a:spcPts val="799"/>
              </a:spcAft>
            </a:pPr>
            <a:r>
              <a:rPr lang="ru-RU" sz="2200" b="0" strike="noStrike" spc="-1" dirty="0">
                <a:solidFill>
                  <a:srgbClr val="610506"/>
                </a:solidFill>
                <a:latin typeface="Calibri"/>
                <a:ea typeface="Calibri"/>
              </a:rPr>
              <a:t>Вся территория </a:t>
            </a:r>
            <a:r>
              <a:rPr lang="ru-RU" sz="2200" b="0" strike="noStrike" spc="-1" dirty="0" smtClean="0">
                <a:solidFill>
                  <a:srgbClr val="610506"/>
                </a:solidFill>
                <a:latin typeface="Calibri"/>
                <a:ea typeface="Calibri"/>
              </a:rPr>
              <a:t>муниципального округа </a:t>
            </a:r>
            <a:r>
              <a:rPr lang="ru-RU" sz="2200" b="0" strike="noStrike" spc="-1" dirty="0">
                <a:solidFill>
                  <a:srgbClr val="610506"/>
                </a:solidFill>
                <a:latin typeface="Calibri"/>
                <a:ea typeface="Calibri"/>
              </a:rPr>
              <a:t>относится к типовой зоне.</a:t>
            </a:r>
            <a:endParaRPr lang="ru-RU" sz="2200" b="0" strike="noStrike" spc="-1" dirty="0">
              <a:latin typeface="Arial"/>
            </a:endParaRPr>
          </a:p>
          <a:p>
            <a:pPr>
              <a:lnSpc>
                <a:spcPct val="108000"/>
              </a:lnSpc>
              <a:spcAft>
                <a:spcPts val="799"/>
              </a:spcAft>
            </a:pPr>
            <a:endParaRPr lang="ru-RU" sz="2200" b="0" strike="noStrike" spc="-1" dirty="0">
              <a:latin typeface="Arial"/>
            </a:endParaRPr>
          </a:p>
          <a:p>
            <a:pPr>
              <a:lnSpc>
                <a:spcPct val="108000"/>
              </a:lnSpc>
              <a:spcAft>
                <a:spcPts val="799"/>
              </a:spcAft>
            </a:pPr>
            <a:r>
              <a:rPr lang="ru-RU" sz="2200" b="0" strike="noStrike" spc="-1" dirty="0">
                <a:solidFill>
                  <a:srgbClr val="610506"/>
                </a:solidFill>
                <a:latin typeface="Calibri"/>
                <a:ea typeface="Calibri"/>
              </a:rPr>
              <a:t>Основные цели и задачи разработки дизайн-кода населенных пунктов сельского поселения:</a:t>
            </a:r>
            <a:endParaRPr lang="ru-RU" sz="2200" b="0" strike="noStrike" spc="-1" dirty="0">
              <a:latin typeface="Arial"/>
            </a:endParaRPr>
          </a:p>
          <a:p>
            <a:pPr>
              <a:lnSpc>
                <a:spcPct val="108000"/>
              </a:lnSpc>
            </a:pPr>
            <a:r>
              <a:rPr lang="ru-RU" sz="2200" b="0" strike="noStrike" spc="-1" dirty="0">
                <a:solidFill>
                  <a:srgbClr val="610506"/>
                </a:solidFill>
                <a:latin typeface="Calibri"/>
                <a:ea typeface="Calibri"/>
              </a:rPr>
              <a:t>1.Единый порядок размещения информационных конструкций в населенном пункте; </a:t>
            </a:r>
            <a:endParaRPr lang="ru-RU" sz="2200" b="0" strike="noStrike" spc="-1" dirty="0">
              <a:latin typeface="Arial"/>
            </a:endParaRPr>
          </a:p>
          <a:p>
            <a:pPr>
              <a:lnSpc>
                <a:spcPct val="108000"/>
              </a:lnSpc>
            </a:pPr>
            <a:r>
              <a:rPr lang="ru-RU" sz="2200" b="0" strike="noStrike" spc="-1" dirty="0">
                <a:solidFill>
                  <a:srgbClr val="610506"/>
                </a:solidFill>
                <a:latin typeface="Calibri"/>
                <a:ea typeface="Calibri"/>
              </a:rPr>
              <a:t>2. Формирование гармоничной архитектурно-художественной среды; </a:t>
            </a:r>
            <a:endParaRPr lang="ru-RU" sz="2200" b="0" strike="noStrike" spc="-1" dirty="0">
              <a:latin typeface="Arial"/>
            </a:endParaRPr>
          </a:p>
          <a:p>
            <a:pPr>
              <a:lnSpc>
                <a:spcPct val="108000"/>
              </a:lnSpc>
            </a:pPr>
            <a:r>
              <a:rPr lang="ru-RU" sz="2200" b="0" strike="noStrike" spc="-1" dirty="0">
                <a:solidFill>
                  <a:srgbClr val="610506"/>
                </a:solidFill>
                <a:latin typeface="Calibri"/>
                <a:ea typeface="Calibri"/>
              </a:rPr>
              <a:t>3. Акцент на применение современных технологий и материалов с использованием передового отечественного и зарубежного опыта; </a:t>
            </a:r>
            <a:endParaRPr lang="ru-RU" sz="2200" b="0" strike="noStrike" spc="-1" dirty="0">
              <a:latin typeface="Arial"/>
            </a:endParaRPr>
          </a:p>
          <a:p>
            <a:pPr>
              <a:lnSpc>
                <a:spcPct val="108000"/>
              </a:lnSpc>
            </a:pPr>
            <a:r>
              <a:rPr lang="ru-RU" sz="2200" b="0" strike="noStrike" spc="-1" dirty="0">
                <a:solidFill>
                  <a:srgbClr val="610506"/>
                </a:solidFill>
                <a:latin typeface="Calibri"/>
                <a:ea typeface="Calibri"/>
              </a:rPr>
              <a:t>4</a:t>
            </a:r>
            <a:r>
              <a:rPr lang="ru-RU" sz="1200" b="0" strike="noStrike" spc="-1" dirty="0">
                <a:solidFill>
                  <a:srgbClr val="610506"/>
                </a:solidFill>
                <a:latin typeface="Calibri"/>
                <a:ea typeface="Calibri"/>
              </a:rPr>
              <a:t>.</a:t>
            </a:r>
            <a:r>
              <a:rPr lang="ru-RU" sz="1200" b="0" strike="noStrike" spc="-1" dirty="0">
                <a:solidFill>
                  <a:srgbClr val="610506"/>
                </a:solidFill>
                <a:latin typeface="Times New Roman"/>
                <a:ea typeface="Times New Roman"/>
              </a:rPr>
              <a:t>  </a:t>
            </a:r>
            <a:r>
              <a:rPr lang="ru-RU" sz="2200" b="0" strike="noStrike" spc="-1" dirty="0">
                <a:solidFill>
                  <a:srgbClr val="610506"/>
                </a:solidFill>
                <a:latin typeface="Times New Roman"/>
                <a:ea typeface="Times New Roman"/>
              </a:rPr>
              <a:t>Создается в целях улучшения внешнего облика зданий населенных пунктов.</a:t>
            </a:r>
            <a:endParaRPr lang="ru-RU" sz="2200" b="0" strike="noStrike" spc="-1" dirty="0">
              <a:latin typeface="Arial"/>
            </a:endParaRPr>
          </a:p>
        </p:txBody>
      </p:sp>
      <p:sp>
        <p:nvSpPr>
          <p:cNvPr id="172" name="CustomShape 6"/>
          <p:cNvSpPr/>
          <p:nvPr/>
        </p:nvSpPr>
        <p:spPr>
          <a:xfrm>
            <a:off x="5832000" y="6661745"/>
            <a:ext cx="4319640" cy="6192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«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Великолукский муниципальный округ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»</a:t>
            </a:r>
            <a:r>
              <a:rPr lang="ru-RU" sz="1400" b="1" spc="-1" dirty="0" smtClean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trike="noStrike" spc="83" dirty="0" smtClean="0">
                <a:solidFill>
                  <a:srgbClr val="FFF450"/>
                </a:solidFill>
                <a:latin typeface="Roboto"/>
                <a:ea typeface="DejaVu Sans"/>
              </a:rPr>
              <a:t>2026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2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73" name="Line 7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Line 8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CustomShape 1"/>
          <p:cNvSpPr/>
          <p:nvPr/>
        </p:nvSpPr>
        <p:spPr>
          <a:xfrm>
            <a:off x="90116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6" name="CustomShape 2"/>
          <p:cNvSpPr/>
          <p:nvPr/>
        </p:nvSpPr>
        <p:spPr>
          <a:xfrm>
            <a:off x="2520" y="612000"/>
            <a:ext cx="4323240" cy="566640"/>
          </a:xfrm>
          <a:custGeom>
            <a:avLst/>
            <a:gdLst/>
            <a:ahLst/>
            <a:cxnLst/>
            <a:rect l="l" t="t" r="r" b="b"/>
            <a:pathLst>
              <a:path w="4324350" h="567690">
                <a:moveTo>
                  <a:pt x="4324324" y="0"/>
                </a:moveTo>
                <a:lnTo>
                  <a:pt x="0" y="0"/>
                </a:lnTo>
                <a:lnTo>
                  <a:pt x="0" y="567270"/>
                </a:lnTo>
                <a:lnTo>
                  <a:pt x="4259287" y="567270"/>
                </a:lnTo>
                <a:lnTo>
                  <a:pt x="3929202" y="277799"/>
                </a:lnTo>
                <a:lnTo>
                  <a:pt x="4324324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7" name="CustomShape 3"/>
          <p:cNvSpPr/>
          <p:nvPr/>
        </p:nvSpPr>
        <p:spPr>
          <a:xfrm>
            <a:off x="586080" y="665640"/>
            <a:ext cx="15260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Маркизы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258" name="CustomShape 4"/>
          <p:cNvSpPr/>
          <p:nvPr/>
        </p:nvSpPr>
        <p:spPr>
          <a:xfrm>
            <a:off x="622080" y="1510920"/>
            <a:ext cx="3790440" cy="1449720"/>
          </a:xfrm>
          <a:custGeom>
            <a:avLst/>
            <a:gdLst/>
            <a:ahLst/>
            <a:cxnLst/>
            <a:rect l="l" t="t" r="r" b="b"/>
            <a:pathLst>
              <a:path w="3791585" h="1450975">
                <a:moveTo>
                  <a:pt x="3790962" y="0"/>
                </a:moveTo>
                <a:lnTo>
                  <a:pt x="0" y="0"/>
                </a:lnTo>
                <a:lnTo>
                  <a:pt x="0" y="988936"/>
                </a:lnTo>
                <a:lnTo>
                  <a:pt x="0" y="1120165"/>
                </a:lnTo>
                <a:lnTo>
                  <a:pt x="0" y="1251394"/>
                </a:lnTo>
                <a:lnTo>
                  <a:pt x="5257" y="1297025"/>
                </a:lnTo>
                <a:lnTo>
                  <a:pt x="20218" y="1338910"/>
                </a:lnTo>
                <a:lnTo>
                  <a:pt x="43713" y="1375854"/>
                </a:lnTo>
                <a:lnTo>
                  <a:pt x="74523" y="1406664"/>
                </a:lnTo>
                <a:lnTo>
                  <a:pt x="111467" y="1430147"/>
                </a:lnTo>
                <a:lnTo>
                  <a:pt x="153339" y="1445120"/>
                </a:lnTo>
                <a:lnTo>
                  <a:pt x="198970" y="1450365"/>
                </a:lnTo>
                <a:lnTo>
                  <a:pt x="244589" y="1445120"/>
                </a:lnTo>
                <a:lnTo>
                  <a:pt x="286473" y="1430147"/>
                </a:lnTo>
                <a:lnTo>
                  <a:pt x="323418" y="1406664"/>
                </a:lnTo>
                <a:lnTo>
                  <a:pt x="354228" y="1375854"/>
                </a:lnTo>
                <a:lnTo>
                  <a:pt x="377710" y="1338910"/>
                </a:lnTo>
                <a:lnTo>
                  <a:pt x="387464" y="1311617"/>
                </a:lnTo>
                <a:lnTo>
                  <a:pt x="397230" y="1338910"/>
                </a:lnTo>
                <a:lnTo>
                  <a:pt x="420712" y="1375854"/>
                </a:lnTo>
                <a:lnTo>
                  <a:pt x="451523" y="1406664"/>
                </a:lnTo>
                <a:lnTo>
                  <a:pt x="488467" y="1430147"/>
                </a:lnTo>
                <a:lnTo>
                  <a:pt x="530352" y="1445120"/>
                </a:lnTo>
                <a:lnTo>
                  <a:pt x="575970" y="1450365"/>
                </a:lnTo>
                <a:lnTo>
                  <a:pt x="621588" y="1445120"/>
                </a:lnTo>
                <a:lnTo>
                  <a:pt x="663473" y="1430147"/>
                </a:lnTo>
                <a:lnTo>
                  <a:pt x="700417" y="1406664"/>
                </a:lnTo>
                <a:lnTo>
                  <a:pt x="731227" y="1375854"/>
                </a:lnTo>
                <a:lnTo>
                  <a:pt x="754722" y="1338910"/>
                </a:lnTo>
                <a:lnTo>
                  <a:pt x="764463" y="1311617"/>
                </a:lnTo>
                <a:lnTo>
                  <a:pt x="774230" y="1338910"/>
                </a:lnTo>
                <a:lnTo>
                  <a:pt x="797712" y="1375854"/>
                </a:lnTo>
                <a:lnTo>
                  <a:pt x="828522" y="1406664"/>
                </a:lnTo>
                <a:lnTo>
                  <a:pt x="865466" y="1430147"/>
                </a:lnTo>
                <a:lnTo>
                  <a:pt x="907351" y="1445120"/>
                </a:lnTo>
                <a:lnTo>
                  <a:pt x="952982" y="1450365"/>
                </a:lnTo>
                <a:lnTo>
                  <a:pt x="998601" y="1445120"/>
                </a:lnTo>
                <a:lnTo>
                  <a:pt x="1040472" y="1430147"/>
                </a:lnTo>
                <a:lnTo>
                  <a:pt x="1077417" y="1406664"/>
                </a:lnTo>
                <a:lnTo>
                  <a:pt x="1108227" y="1375854"/>
                </a:lnTo>
                <a:lnTo>
                  <a:pt x="1131709" y="1338910"/>
                </a:lnTo>
                <a:lnTo>
                  <a:pt x="1141463" y="1311617"/>
                </a:lnTo>
                <a:lnTo>
                  <a:pt x="1151229" y="1338910"/>
                </a:lnTo>
                <a:lnTo>
                  <a:pt x="1174724" y="1375854"/>
                </a:lnTo>
                <a:lnTo>
                  <a:pt x="1205534" y="1406664"/>
                </a:lnTo>
                <a:lnTo>
                  <a:pt x="1242479" y="1430147"/>
                </a:lnTo>
                <a:lnTo>
                  <a:pt x="1284351" y="1445120"/>
                </a:lnTo>
                <a:lnTo>
                  <a:pt x="1329982" y="1450365"/>
                </a:lnTo>
                <a:lnTo>
                  <a:pt x="1375600" y="1445120"/>
                </a:lnTo>
                <a:lnTo>
                  <a:pt x="1417485" y="1430147"/>
                </a:lnTo>
                <a:lnTo>
                  <a:pt x="1454429" y="1406664"/>
                </a:lnTo>
                <a:lnTo>
                  <a:pt x="1485239" y="1375854"/>
                </a:lnTo>
                <a:lnTo>
                  <a:pt x="1508721" y="1338910"/>
                </a:lnTo>
                <a:lnTo>
                  <a:pt x="1518475" y="1311630"/>
                </a:lnTo>
                <a:lnTo>
                  <a:pt x="1528229" y="1338910"/>
                </a:lnTo>
                <a:lnTo>
                  <a:pt x="1551711" y="1375854"/>
                </a:lnTo>
                <a:lnTo>
                  <a:pt x="1582521" y="1406664"/>
                </a:lnTo>
                <a:lnTo>
                  <a:pt x="1619465" y="1430147"/>
                </a:lnTo>
                <a:lnTo>
                  <a:pt x="1661350" y="1445120"/>
                </a:lnTo>
                <a:lnTo>
                  <a:pt x="1706981" y="1450365"/>
                </a:lnTo>
                <a:lnTo>
                  <a:pt x="1752600" y="1445120"/>
                </a:lnTo>
                <a:lnTo>
                  <a:pt x="1794471" y="1430147"/>
                </a:lnTo>
                <a:lnTo>
                  <a:pt x="1831416" y="1406664"/>
                </a:lnTo>
                <a:lnTo>
                  <a:pt x="1862226" y="1375854"/>
                </a:lnTo>
                <a:lnTo>
                  <a:pt x="1885721" y="1338910"/>
                </a:lnTo>
                <a:lnTo>
                  <a:pt x="1895475" y="1311630"/>
                </a:lnTo>
                <a:lnTo>
                  <a:pt x="1905228" y="1338910"/>
                </a:lnTo>
                <a:lnTo>
                  <a:pt x="1928723" y="1375854"/>
                </a:lnTo>
                <a:lnTo>
                  <a:pt x="1959533" y="1406664"/>
                </a:lnTo>
                <a:lnTo>
                  <a:pt x="1996478" y="1430147"/>
                </a:lnTo>
                <a:lnTo>
                  <a:pt x="2038350" y="1445120"/>
                </a:lnTo>
                <a:lnTo>
                  <a:pt x="2083981" y="1450365"/>
                </a:lnTo>
                <a:lnTo>
                  <a:pt x="2129599" y="1445120"/>
                </a:lnTo>
                <a:lnTo>
                  <a:pt x="2171484" y="1430147"/>
                </a:lnTo>
                <a:lnTo>
                  <a:pt x="2208428" y="1406664"/>
                </a:lnTo>
                <a:lnTo>
                  <a:pt x="2239238" y="1375854"/>
                </a:lnTo>
                <a:lnTo>
                  <a:pt x="2262721" y="1338910"/>
                </a:lnTo>
                <a:lnTo>
                  <a:pt x="2272474" y="1311630"/>
                </a:lnTo>
                <a:lnTo>
                  <a:pt x="2282228" y="1338910"/>
                </a:lnTo>
                <a:lnTo>
                  <a:pt x="2305710" y="1375854"/>
                </a:lnTo>
                <a:lnTo>
                  <a:pt x="2336520" y="1406664"/>
                </a:lnTo>
                <a:lnTo>
                  <a:pt x="2373465" y="1430147"/>
                </a:lnTo>
                <a:lnTo>
                  <a:pt x="2415349" y="1445120"/>
                </a:lnTo>
                <a:lnTo>
                  <a:pt x="2460980" y="1450365"/>
                </a:lnTo>
                <a:lnTo>
                  <a:pt x="2506599" y="1445120"/>
                </a:lnTo>
                <a:lnTo>
                  <a:pt x="2548471" y="1430147"/>
                </a:lnTo>
                <a:lnTo>
                  <a:pt x="2585415" y="1406664"/>
                </a:lnTo>
                <a:lnTo>
                  <a:pt x="2616225" y="1375854"/>
                </a:lnTo>
                <a:lnTo>
                  <a:pt x="2639720" y="1338910"/>
                </a:lnTo>
                <a:lnTo>
                  <a:pt x="2649474" y="1311630"/>
                </a:lnTo>
                <a:lnTo>
                  <a:pt x="2659227" y="1338910"/>
                </a:lnTo>
                <a:lnTo>
                  <a:pt x="2682722" y="1375854"/>
                </a:lnTo>
                <a:lnTo>
                  <a:pt x="2713532" y="1406664"/>
                </a:lnTo>
                <a:lnTo>
                  <a:pt x="2750477" y="1430147"/>
                </a:lnTo>
                <a:lnTo>
                  <a:pt x="2792349" y="1445120"/>
                </a:lnTo>
                <a:lnTo>
                  <a:pt x="2837980" y="1450365"/>
                </a:lnTo>
                <a:lnTo>
                  <a:pt x="2883598" y="1445120"/>
                </a:lnTo>
                <a:lnTo>
                  <a:pt x="2925483" y="1430147"/>
                </a:lnTo>
                <a:lnTo>
                  <a:pt x="2962427" y="1406664"/>
                </a:lnTo>
                <a:lnTo>
                  <a:pt x="2993237" y="1375854"/>
                </a:lnTo>
                <a:lnTo>
                  <a:pt x="3016720" y="1338910"/>
                </a:lnTo>
                <a:lnTo>
                  <a:pt x="3026473" y="1311617"/>
                </a:lnTo>
                <a:lnTo>
                  <a:pt x="3036239" y="1338910"/>
                </a:lnTo>
                <a:lnTo>
                  <a:pt x="3059722" y="1375854"/>
                </a:lnTo>
                <a:lnTo>
                  <a:pt x="3090532" y="1406664"/>
                </a:lnTo>
                <a:lnTo>
                  <a:pt x="3127476" y="1430147"/>
                </a:lnTo>
                <a:lnTo>
                  <a:pt x="3169361" y="1445120"/>
                </a:lnTo>
                <a:lnTo>
                  <a:pt x="3214992" y="1450365"/>
                </a:lnTo>
                <a:lnTo>
                  <a:pt x="3260610" y="1445120"/>
                </a:lnTo>
                <a:lnTo>
                  <a:pt x="3302482" y="1430147"/>
                </a:lnTo>
                <a:lnTo>
                  <a:pt x="3339427" y="1406664"/>
                </a:lnTo>
                <a:lnTo>
                  <a:pt x="3370237" y="1375854"/>
                </a:lnTo>
                <a:lnTo>
                  <a:pt x="3393732" y="1338910"/>
                </a:lnTo>
                <a:lnTo>
                  <a:pt x="3403485" y="1311630"/>
                </a:lnTo>
                <a:lnTo>
                  <a:pt x="3413239" y="1338910"/>
                </a:lnTo>
                <a:lnTo>
                  <a:pt x="3436734" y="1375854"/>
                </a:lnTo>
                <a:lnTo>
                  <a:pt x="3467544" y="1406664"/>
                </a:lnTo>
                <a:lnTo>
                  <a:pt x="3504488" y="1430147"/>
                </a:lnTo>
                <a:lnTo>
                  <a:pt x="3546360" y="1445120"/>
                </a:lnTo>
                <a:lnTo>
                  <a:pt x="3591991" y="1450365"/>
                </a:lnTo>
                <a:lnTo>
                  <a:pt x="3637610" y="1445120"/>
                </a:lnTo>
                <a:lnTo>
                  <a:pt x="3679494" y="1430147"/>
                </a:lnTo>
                <a:lnTo>
                  <a:pt x="3716439" y="1406664"/>
                </a:lnTo>
                <a:lnTo>
                  <a:pt x="3747249" y="1375854"/>
                </a:lnTo>
                <a:lnTo>
                  <a:pt x="3770731" y="1338910"/>
                </a:lnTo>
                <a:lnTo>
                  <a:pt x="3785705" y="1297025"/>
                </a:lnTo>
                <a:lnTo>
                  <a:pt x="3790962" y="1251394"/>
                </a:lnTo>
                <a:lnTo>
                  <a:pt x="3790962" y="1120165"/>
                </a:lnTo>
                <a:lnTo>
                  <a:pt x="3790962" y="988936"/>
                </a:lnTo>
                <a:lnTo>
                  <a:pt x="3790962" y="0"/>
                </a:lnTo>
                <a:close/>
              </a:path>
            </a:pathLst>
          </a:custGeom>
          <a:solidFill>
            <a:srgbClr val="F37B7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9" name="CustomShape 5"/>
          <p:cNvSpPr/>
          <p:nvPr/>
        </p:nvSpPr>
        <p:spPr>
          <a:xfrm>
            <a:off x="6192000" y="2520000"/>
            <a:ext cx="4233240" cy="318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200" b="0" strike="noStrike" spc="72">
                <a:solidFill>
                  <a:srgbClr val="94070A"/>
                </a:solidFill>
                <a:latin typeface="Arial Unicode MS"/>
                <a:ea typeface="DejaVu Sans"/>
              </a:rPr>
              <a:t>Маркиза</a:t>
            </a:r>
            <a:r>
              <a:rPr lang="ru-RU" sz="1200" b="0" strike="noStrike" spc="-4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94070A"/>
                </a:solidFill>
                <a:latin typeface="Arial Unicode MS"/>
                <a:ea typeface="DejaVu Sans"/>
              </a:rPr>
              <a:t>не</a:t>
            </a:r>
            <a:r>
              <a:rPr lang="ru-RU" sz="1200" b="0" strike="noStrike" spc="-38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94070A"/>
                </a:solidFill>
                <a:latin typeface="Arial Unicode MS"/>
                <a:ea typeface="DejaVu Sans"/>
              </a:rPr>
              <a:t>должна</a:t>
            </a:r>
            <a:r>
              <a:rPr lang="ru-RU" sz="1200" b="0" strike="noStrike" spc="-38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94070A"/>
                </a:solidFill>
                <a:latin typeface="Arial Unicode MS"/>
                <a:ea typeface="DejaVu Sans"/>
              </a:rPr>
              <a:t>закрывать</a:t>
            </a:r>
            <a:r>
              <a:rPr lang="ru-RU" sz="1200" b="0" strike="noStrike" spc="-4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1">
                <a:solidFill>
                  <a:srgbClr val="94070A"/>
                </a:solidFill>
                <a:latin typeface="Arial Unicode MS"/>
                <a:ea typeface="DejaVu Sans"/>
              </a:rPr>
              <a:t>более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-58">
                <a:solidFill>
                  <a:srgbClr val="94070A"/>
                </a:solidFill>
                <a:latin typeface="Arial Unicode MS"/>
                <a:ea typeface="DejaVu Sans"/>
              </a:rPr>
              <a:t>30</a:t>
            </a:r>
            <a:r>
              <a:rPr lang="ru-RU" sz="1200" b="0" strike="noStrike" spc="-89">
                <a:solidFill>
                  <a:srgbClr val="94070A"/>
                </a:solidFill>
                <a:latin typeface="Arial Unicode MS"/>
                <a:ea typeface="DejaVu Sans"/>
              </a:rPr>
              <a:t>%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94070A"/>
                </a:solidFill>
                <a:latin typeface="Arial Unicode MS"/>
                <a:ea typeface="DejaVu Sans"/>
              </a:rPr>
              <a:t>проёма  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92">
                <a:solidFill>
                  <a:srgbClr val="94070A"/>
                </a:solidFill>
                <a:latin typeface="Arial Unicode MS"/>
                <a:ea typeface="DejaVu Sans"/>
              </a:rPr>
              <a:t>Маркизы </a:t>
            </a:r>
            <a:r>
              <a:rPr lang="ru-RU" sz="1200" b="0" strike="noStrike" spc="103">
                <a:solidFill>
                  <a:srgbClr val="94070A"/>
                </a:solidFill>
                <a:latin typeface="Arial Unicode MS"/>
                <a:ea typeface="DejaVu Sans"/>
              </a:rPr>
              <a:t>можно </a:t>
            </a:r>
            <a:r>
              <a:rPr lang="ru-RU" sz="1200" b="0" strike="noStrike" spc="66">
                <a:solidFill>
                  <a:srgbClr val="94070A"/>
                </a:solidFill>
                <a:latin typeface="Arial Unicode MS"/>
                <a:ea typeface="DejaVu Sans"/>
              </a:rPr>
              <a:t>устанавливать </a:t>
            </a:r>
            <a:r>
              <a:rPr lang="ru-RU" sz="1200" b="0" strike="noStrike" spc="97">
                <a:solidFill>
                  <a:srgbClr val="94070A"/>
                </a:solidFill>
                <a:latin typeface="Arial Unicode MS"/>
                <a:ea typeface="DejaVu Sans"/>
              </a:rPr>
              <a:t>в </a:t>
            </a:r>
            <a:r>
              <a:rPr lang="ru-RU" sz="1200" b="0" strike="noStrike" spc="10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94070A"/>
                </a:solidFill>
                <a:latin typeface="Arial Unicode MS"/>
                <a:ea typeface="DejaVu Sans"/>
              </a:rPr>
              <a:t>местах</a:t>
            </a:r>
            <a:r>
              <a:rPr lang="ru-RU" sz="1200" b="0" strike="noStrike" spc="-32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94070A"/>
                </a:solidFill>
                <a:latin typeface="Arial Unicode MS"/>
                <a:ea typeface="DejaVu Sans"/>
              </a:rPr>
              <a:t>зелёной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94070A"/>
                </a:solidFill>
                <a:latin typeface="Arial Unicode MS"/>
                <a:ea typeface="DejaVu Sans"/>
              </a:rPr>
              <a:t>зоны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94070A"/>
                </a:solidFill>
                <a:latin typeface="Arial Unicode MS"/>
                <a:ea typeface="DejaVu Sans"/>
              </a:rPr>
              <a:t>вывески,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11">
                <a:solidFill>
                  <a:srgbClr val="94070A"/>
                </a:solidFill>
                <a:latin typeface="Arial Unicode MS"/>
                <a:ea typeface="DejaVu Sans"/>
              </a:rPr>
              <a:t>при</a:t>
            </a:r>
            <a:r>
              <a:rPr lang="ru-RU" sz="1200" b="0" strike="noStrike" spc="-4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94070A"/>
                </a:solidFill>
                <a:latin typeface="Arial Unicode MS"/>
                <a:ea typeface="DejaVu Sans"/>
              </a:rPr>
              <a:t>усло</a:t>
            </a:r>
            <a:r>
              <a:rPr lang="ru-RU" sz="1200" b="0" strike="noStrike" spc="66">
                <a:solidFill>
                  <a:srgbClr val="94070A"/>
                </a:solidFill>
                <a:latin typeface="Arial Unicode MS"/>
                <a:ea typeface="DejaVu Sans"/>
              </a:rPr>
              <a:t>вии,</a:t>
            </a:r>
            <a:r>
              <a:rPr lang="ru-RU" sz="1200" b="0" strike="noStrike" spc="-32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94070A"/>
                </a:solidFill>
                <a:latin typeface="Arial Unicode MS"/>
                <a:ea typeface="DejaVu Sans"/>
              </a:rPr>
              <a:t>что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8">
                <a:solidFill>
                  <a:srgbClr val="94070A"/>
                </a:solidFill>
                <a:latin typeface="Arial Unicode MS"/>
                <a:ea typeface="DejaVu Sans"/>
              </a:rPr>
              <a:t>она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94070A"/>
                </a:solidFill>
                <a:latin typeface="Arial Unicode MS"/>
                <a:ea typeface="DejaVu Sans"/>
              </a:rPr>
              <a:t>не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>
                <a:solidFill>
                  <a:srgbClr val="94070A"/>
                </a:solidFill>
                <a:latin typeface="Arial Unicode MS"/>
                <a:ea typeface="DejaVu Sans"/>
              </a:rPr>
              <a:t>будет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94070A"/>
                </a:solidFill>
                <a:latin typeface="Arial Unicode MS"/>
                <a:ea typeface="DejaVu Sans"/>
              </a:rPr>
              <a:t>перекрывать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94070A"/>
                </a:solidFill>
                <a:latin typeface="Arial Unicode MS"/>
                <a:ea typeface="DejaVu Sans"/>
              </a:rPr>
              <a:t>архи</a:t>
            </a:r>
            <a:r>
              <a:rPr lang="ru-RU" sz="1200" b="0" strike="noStrike" spc="97">
                <a:solidFill>
                  <a:srgbClr val="94070A"/>
                </a:solidFill>
                <a:latin typeface="Arial Unicode MS"/>
                <a:ea typeface="DejaVu Sans"/>
              </a:rPr>
              <a:t>тектурных</a:t>
            </a:r>
            <a:r>
              <a:rPr lang="ru-RU" sz="1200" b="0" strike="noStrike" spc="-38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94070A"/>
                </a:solidFill>
                <a:latin typeface="Arial Unicode MS"/>
                <a:ea typeface="DejaVu Sans"/>
              </a:rPr>
              <a:t>элементов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7">
                <a:solidFill>
                  <a:srgbClr val="94070A"/>
                </a:solidFill>
                <a:latin typeface="Arial Unicode MS"/>
                <a:ea typeface="DejaVu Sans"/>
              </a:rPr>
              <a:t>фасада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26">
                <a:solidFill>
                  <a:srgbClr val="94070A"/>
                </a:solidFill>
                <a:latin typeface="Arial Unicode MS"/>
                <a:ea typeface="DejaVu Sans"/>
              </a:rPr>
              <a:t>Разрешено</a:t>
            </a:r>
            <a:r>
              <a:rPr lang="ru-RU" sz="1200" b="0" strike="noStrike" spc="-32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94070A"/>
                </a:solidFill>
                <a:latin typeface="Arial Unicode MS"/>
                <a:ea typeface="DejaVu Sans"/>
              </a:rPr>
              <a:t>использование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94070A"/>
                </a:solidFill>
                <a:latin typeface="Arial Unicode MS"/>
                <a:ea typeface="DejaVu Sans"/>
              </a:rPr>
              <a:t>не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1">
                <a:solidFill>
                  <a:srgbClr val="94070A"/>
                </a:solidFill>
                <a:latin typeface="Arial Unicode MS"/>
                <a:ea typeface="DejaVu Sans"/>
              </a:rPr>
              <a:t>более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8">
                <a:solidFill>
                  <a:srgbClr val="94070A"/>
                </a:solidFill>
                <a:latin typeface="Arial Unicode MS"/>
                <a:ea typeface="DejaVu Sans"/>
              </a:rPr>
              <a:t>2-х </a:t>
            </a:r>
            <a:r>
              <a:rPr lang="ru-RU" sz="1200" b="0" strike="noStrike" spc="-31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8">
                <a:solidFill>
                  <a:srgbClr val="94070A"/>
                </a:solidFill>
                <a:latin typeface="Arial Unicode MS"/>
                <a:ea typeface="DejaVu Sans"/>
              </a:rPr>
              <a:t>цветов,</a:t>
            </a:r>
            <a:r>
              <a:rPr lang="ru-RU" sz="1200" b="0" strike="noStrike" spc="-38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94070A"/>
                </a:solidFill>
                <a:latin typeface="Arial Unicode MS"/>
                <a:ea typeface="DejaVu Sans"/>
              </a:rPr>
              <a:t>близких</a:t>
            </a:r>
            <a:r>
              <a:rPr lang="ru-RU" sz="1200" b="0" strike="noStrike" spc="-4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08">
                <a:solidFill>
                  <a:srgbClr val="94070A"/>
                </a:solidFill>
                <a:latin typeface="Arial Unicode MS"/>
                <a:ea typeface="DejaVu Sans"/>
              </a:rPr>
              <a:t>к</a:t>
            </a:r>
            <a:r>
              <a:rPr lang="ru-RU" sz="1200" b="0" strike="noStrike" spc="-32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94070A"/>
                </a:solidFill>
                <a:latin typeface="Arial Unicode MS"/>
                <a:ea typeface="DejaVu Sans"/>
              </a:rPr>
              <a:t>цвету</a:t>
            </a:r>
            <a:r>
              <a:rPr lang="ru-RU" sz="1200" b="0" strike="noStrike" spc="-4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7">
                <a:solidFill>
                  <a:srgbClr val="94070A"/>
                </a:solidFill>
                <a:latin typeface="Arial Unicode MS"/>
                <a:ea typeface="DejaVu Sans"/>
              </a:rPr>
              <a:t>фасада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"/>
              </a:spcBef>
            </a:pPr>
            <a:r>
              <a:rPr lang="ru-RU" sz="1200" b="0" strike="noStrike" spc="92">
                <a:solidFill>
                  <a:srgbClr val="94070A"/>
                </a:solidFill>
                <a:latin typeface="Arial Unicode MS"/>
                <a:ea typeface="DejaVu Sans"/>
              </a:rPr>
              <a:t>Маркизы</a:t>
            </a:r>
            <a:r>
              <a:rPr lang="ru-RU" sz="1200" b="0" strike="noStrike" spc="-4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94070A"/>
                </a:solidFill>
                <a:latin typeface="Arial Unicode MS"/>
                <a:ea typeface="DejaVu Sans"/>
              </a:rPr>
              <a:t>запрещено</a:t>
            </a:r>
            <a:r>
              <a:rPr lang="ru-RU" sz="1200" b="0" strike="noStrike" spc="-4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94070A"/>
                </a:solidFill>
                <a:latin typeface="Arial Unicode MS"/>
                <a:ea typeface="DejaVu Sans"/>
              </a:rPr>
              <a:t>изготавливать</a:t>
            </a:r>
            <a:r>
              <a:rPr lang="ru-RU" sz="1200" b="0" strike="noStrike" spc="-4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94070A"/>
                </a:solidFill>
                <a:latin typeface="Arial Unicode MS"/>
                <a:ea typeface="DejaVu Sans"/>
              </a:rPr>
              <a:t>из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72">
                <a:solidFill>
                  <a:srgbClr val="94070A"/>
                </a:solidFill>
                <a:latin typeface="Arial Unicode MS"/>
                <a:ea typeface="DejaVu Sans"/>
              </a:rPr>
              <a:t>твёрдых</a:t>
            </a:r>
            <a:r>
              <a:rPr lang="ru-RU" sz="1200" b="0" strike="noStrike" spc="-77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94070A"/>
                </a:solidFill>
                <a:latin typeface="Arial Unicode MS"/>
                <a:ea typeface="DejaVu Sans"/>
              </a:rPr>
              <a:t>материалов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440"/>
              </a:spcBef>
            </a:pPr>
            <a:r>
              <a:rPr lang="ru-RU" sz="1200" b="0" strike="noStrike" spc="12">
                <a:solidFill>
                  <a:srgbClr val="94070A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38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94070A"/>
                </a:solidFill>
                <a:latin typeface="Arial Unicode MS"/>
                <a:ea typeface="DejaVu Sans"/>
              </a:rPr>
              <a:t>маркизах</a:t>
            </a:r>
            <a:r>
              <a:rPr lang="ru-RU" sz="1200" b="0" strike="noStrike" spc="-38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>
                <a:solidFill>
                  <a:srgbClr val="94070A"/>
                </a:solidFill>
                <a:latin typeface="Arial Unicode MS"/>
                <a:ea typeface="DejaVu Sans"/>
              </a:rPr>
              <a:t>разрешено</a:t>
            </a:r>
            <a:r>
              <a:rPr lang="ru-RU" sz="1200" b="0" strike="noStrike" spc="-4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2">
                <a:solidFill>
                  <a:srgbClr val="94070A"/>
                </a:solidFill>
                <a:latin typeface="Arial Unicode MS"/>
                <a:ea typeface="DejaVu Sans"/>
              </a:rPr>
              <a:t>размещение </a:t>
            </a:r>
            <a:r>
              <a:rPr lang="ru-RU" sz="1200" b="0" strike="noStrike" spc="-307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94070A"/>
                </a:solidFill>
                <a:latin typeface="Arial Unicode MS"/>
                <a:ea typeface="DejaVu Sans"/>
              </a:rPr>
              <a:t>информации</a:t>
            </a:r>
            <a:r>
              <a:rPr lang="ru-RU" sz="1200" b="0" strike="noStrike" spc="-32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94070A"/>
                </a:solidFill>
                <a:latin typeface="Arial Unicode MS"/>
                <a:ea typeface="DejaVu Sans"/>
              </a:rPr>
              <a:t>в</a:t>
            </a:r>
            <a:r>
              <a:rPr lang="ru-RU" sz="1200" b="0" strike="noStrike" spc="-32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94070A"/>
                </a:solidFill>
                <a:latin typeface="Arial Unicode MS"/>
                <a:ea typeface="DejaVu Sans"/>
              </a:rPr>
              <a:t>виде</a:t>
            </a:r>
            <a:r>
              <a:rPr lang="ru-RU" sz="1200" b="0" strike="noStrike" spc="-32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94070A"/>
                </a:solidFill>
                <a:latin typeface="Arial Unicode MS"/>
                <a:ea typeface="DejaVu Sans"/>
              </a:rPr>
              <a:t>логотипа</a:t>
            </a:r>
            <a:r>
              <a:rPr lang="ru-RU" sz="1200" b="0" strike="noStrike" spc="-32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37">
                <a:solidFill>
                  <a:srgbClr val="94070A"/>
                </a:solidFill>
                <a:latin typeface="Arial Unicode MS"/>
                <a:ea typeface="DejaVu Sans"/>
              </a:rPr>
              <a:t>и</a:t>
            </a:r>
            <a:r>
              <a:rPr lang="ru-RU" sz="1200" b="0" strike="noStrike" spc="-26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">
                <a:solidFill>
                  <a:srgbClr val="94070A"/>
                </a:solidFill>
                <a:latin typeface="Arial Unicode MS"/>
                <a:ea typeface="DejaVu Sans"/>
              </a:rPr>
              <a:t>рода </a:t>
            </a:r>
            <a:r>
              <a:rPr lang="ru-RU" sz="1200" b="0" strike="noStrike" spc="-313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94070A"/>
                </a:solidFill>
                <a:latin typeface="Arial Unicode MS"/>
                <a:ea typeface="DejaVu Sans"/>
              </a:rPr>
              <a:t>деятельности</a:t>
            </a:r>
            <a:r>
              <a:rPr lang="ru-RU" sz="1200" b="0" strike="noStrike" spc="-32">
                <a:solidFill>
                  <a:srgbClr val="94070A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94070A"/>
                </a:solidFill>
                <a:latin typeface="Arial Unicode MS"/>
                <a:ea typeface="DejaVu Sans"/>
              </a:rPr>
              <a:t>организации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260" name="CustomShape 6"/>
          <p:cNvSpPr/>
          <p:nvPr/>
        </p:nvSpPr>
        <p:spPr>
          <a:xfrm>
            <a:off x="609480" y="3062880"/>
            <a:ext cx="4668840" cy="65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939596"/>
                </a:solidFill>
                <a:latin typeface="Open Sans"/>
                <a:ea typeface="DejaVu Sans"/>
              </a:rPr>
              <a:t>Устанавливаются</a:t>
            </a:r>
            <a:r>
              <a:rPr lang="ru-RU" sz="1400" b="1" strike="noStrike" spc="-7">
                <a:solidFill>
                  <a:srgbClr val="93959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39596"/>
                </a:solidFill>
                <a:latin typeface="Open Sans"/>
                <a:ea typeface="DejaVu Sans"/>
              </a:rPr>
              <a:t>над </a:t>
            </a:r>
            <a:r>
              <a:rPr lang="ru-RU" sz="1400" b="1" strike="noStrike" spc="-4">
                <a:solidFill>
                  <a:srgbClr val="939596"/>
                </a:solidFill>
                <a:latin typeface="Open Sans"/>
                <a:ea typeface="DejaVu Sans"/>
              </a:rPr>
              <a:t>оконными</a:t>
            </a:r>
            <a:r>
              <a:rPr lang="ru-RU" sz="1400" b="1" strike="noStrike" spc="-7">
                <a:solidFill>
                  <a:srgbClr val="93959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39596"/>
                </a:solidFill>
                <a:latin typeface="Open Sans"/>
                <a:ea typeface="DejaVu Sans"/>
              </a:rPr>
              <a:t>или</a:t>
            </a:r>
            <a:endParaRPr lang="ru-RU" sz="1400" b="0" strike="noStrike" spc="-1">
              <a:latin typeface="Arial"/>
            </a:endParaRPr>
          </a:p>
          <a:p>
            <a:pPr marL="12600">
              <a:lnSpc>
                <a:spcPct val="100000"/>
              </a:lnSpc>
            </a:pPr>
            <a:r>
              <a:rPr lang="ru-RU" sz="1400" b="1" strike="noStrike" spc="-1">
                <a:solidFill>
                  <a:srgbClr val="939596"/>
                </a:solidFill>
                <a:latin typeface="Open Sans"/>
                <a:ea typeface="DejaVu Sans"/>
              </a:rPr>
              <a:t>дверными проёмами либо в местах размещения </a:t>
            </a:r>
            <a:r>
              <a:rPr lang="ru-RU" sz="1400" b="1" strike="noStrike" spc="-341">
                <a:solidFill>
                  <a:srgbClr val="93959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39596"/>
                </a:solidFill>
                <a:latin typeface="Open Sans"/>
                <a:ea typeface="DejaVu Sans"/>
              </a:rPr>
              <a:t>вывесок</a:t>
            </a:r>
            <a:r>
              <a:rPr lang="ru-RU" sz="1400" b="1" strike="noStrike" spc="-4">
                <a:solidFill>
                  <a:srgbClr val="93959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39596"/>
                </a:solidFill>
                <a:latin typeface="Open Sans"/>
                <a:ea typeface="DejaVu Sans"/>
              </a:rPr>
              <a:t>в</a:t>
            </a:r>
            <a:r>
              <a:rPr lang="ru-RU" sz="1400" b="1" strike="noStrike" spc="-4">
                <a:solidFill>
                  <a:srgbClr val="93959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39596"/>
                </a:solidFill>
                <a:latin typeface="Open Sans"/>
                <a:ea typeface="DejaVu Sans"/>
              </a:rPr>
              <a:t>пределах зелёной</a:t>
            </a:r>
            <a:r>
              <a:rPr lang="ru-RU" sz="1400" b="1" strike="noStrike" spc="-4">
                <a:solidFill>
                  <a:srgbClr val="939596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39596"/>
                </a:solidFill>
                <a:latin typeface="Open Sans"/>
                <a:ea typeface="DejaVu Sans"/>
              </a:rPr>
              <a:t>зоны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1261" name="object 10"/>
          <p:cNvPicPr/>
          <p:nvPr/>
        </p:nvPicPr>
        <p:blipFill>
          <a:blip r:embed="rId2"/>
          <a:stretch/>
        </p:blipFill>
        <p:spPr>
          <a:xfrm>
            <a:off x="622080" y="3844440"/>
            <a:ext cx="1688040" cy="1054800"/>
          </a:xfrm>
          <a:prstGeom prst="rect">
            <a:avLst/>
          </a:prstGeom>
          <a:ln>
            <a:noFill/>
          </a:ln>
        </p:spPr>
      </p:pic>
      <p:sp>
        <p:nvSpPr>
          <p:cNvPr id="1262" name="CustomShape 7"/>
          <p:cNvSpPr/>
          <p:nvPr/>
        </p:nvSpPr>
        <p:spPr>
          <a:xfrm>
            <a:off x="1908360" y="459360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77"/>
                </a:moveTo>
                <a:lnTo>
                  <a:pt x="119557" y="297129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63" name="object 13"/>
          <p:cNvPicPr/>
          <p:nvPr/>
        </p:nvPicPr>
        <p:blipFill>
          <a:blip r:embed="rId3"/>
          <a:stretch/>
        </p:blipFill>
        <p:spPr>
          <a:xfrm>
            <a:off x="2723760" y="3844440"/>
            <a:ext cx="1688040" cy="1054800"/>
          </a:xfrm>
          <a:prstGeom prst="rect">
            <a:avLst/>
          </a:prstGeom>
          <a:ln>
            <a:noFill/>
          </a:ln>
        </p:spPr>
      </p:pic>
      <p:sp>
        <p:nvSpPr>
          <p:cNvPr id="1264" name="CustomShape 8"/>
          <p:cNvSpPr/>
          <p:nvPr/>
        </p:nvSpPr>
        <p:spPr>
          <a:xfrm>
            <a:off x="4015080" y="4593600"/>
            <a:ext cx="392760" cy="296280"/>
          </a:xfrm>
          <a:custGeom>
            <a:avLst/>
            <a:gdLst/>
            <a:ahLst/>
            <a:cxnLst/>
            <a:rect l="l" t="t" r="r" b="b"/>
            <a:pathLst>
              <a:path w="393700" h="297179">
                <a:moveTo>
                  <a:pt x="0" y="138277"/>
                </a:moveTo>
                <a:lnTo>
                  <a:pt x="119557" y="297129"/>
                </a:lnTo>
                <a:lnTo>
                  <a:pt x="393509" y="0"/>
                </a:lnTo>
              </a:path>
            </a:pathLst>
          </a:custGeom>
          <a:noFill/>
          <a:ln w="3816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65" name="object 16"/>
          <p:cNvPicPr/>
          <p:nvPr/>
        </p:nvPicPr>
        <p:blipFill>
          <a:blip r:embed="rId4"/>
          <a:stretch/>
        </p:blipFill>
        <p:spPr>
          <a:xfrm>
            <a:off x="2723760" y="5175720"/>
            <a:ext cx="1688040" cy="1054440"/>
          </a:xfrm>
          <a:prstGeom prst="rect">
            <a:avLst/>
          </a:prstGeom>
          <a:ln>
            <a:noFill/>
          </a:ln>
        </p:spPr>
      </p:pic>
      <p:sp>
        <p:nvSpPr>
          <p:cNvPr id="1266" name="CustomShape 9"/>
          <p:cNvSpPr/>
          <p:nvPr/>
        </p:nvSpPr>
        <p:spPr>
          <a:xfrm>
            <a:off x="4132440" y="590112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0" y="0"/>
                </a:moveTo>
                <a:lnTo>
                  <a:pt x="276123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67" name="CustomShape 10"/>
          <p:cNvSpPr/>
          <p:nvPr/>
        </p:nvSpPr>
        <p:spPr>
          <a:xfrm>
            <a:off x="4132440" y="590112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276123" y="0"/>
                </a:moveTo>
                <a:lnTo>
                  <a:pt x="0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268" name="object 20"/>
          <p:cNvPicPr/>
          <p:nvPr/>
        </p:nvPicPr>
        <p:blipFill>
          <a:blip r:embed="rId5"/>
          <a:stretch/>
        </p:blipFill>
        <p:spPr>
          <a:xfrm>
            <a:off x="622080" y="5175720"/>
            <a:ext cx="1688040" cy="1054440"/>
          </a:xfrm>
          <a:prstGeom prst="rect">
            <a:avLst/>
          </a:prstGeom>
          <a:ln>
            <a:noFill/>
          </a:ln>
        </p:spPr>
      </p:pic>
      <p:sp>
        <p:nvSpPr>
          <p:cNvPr id="1269" name="CustomShape 11"/>
          <p:cNvSpPr/>
          <p:nvPr/>
        </p:nvSpPr>
        <p:spPr>
          <a:xfrm>
            <a:off x="2013480" y="590112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0" y="0"/>
                </a:moveTo>
                <a:lnTo>
                  <a:pt x="276123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70" name="CustomShape 12"/>
          <p:cNvSpPr/>
          <p:nvPr/>
        </p:nvSpPr>
        <p:spPr>
          <a:xfrm>
            <a:off x="2013480" y="5901120"/>
            <a:ext cx="275040" cy="329040"/>
          </a:xfrm>
          <a:custGeom>
            <a:avLst/>
            <a:gdLst/>
            <a:ahLst/>
            <a:cxnLst/>
            <a:rect l="l" t="t" r="r" b="b"/>
            <a:pathLst>
              <a:path w="276225" h="330200">
                <a:moveTo>
                  <a:pt x="276123" y="0"/>
                </a:moveTo>
                <a:lnTo>
                  <a:pt x="0" y="330200"/>
                </a:lnTo>
              </a:path>
            </a:pathLst>
          </a:custGeom>
          <a:noFill/>
          <a:ln w="3816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71" name="CustomShape 13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29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272" name="Line 14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73" name="Line 15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75" name="CustomShape 2"/>
          <p:cNvSpPr/>
          <p:nvPr/>
        </p:nvSpPr>
        <p:spPr>
          <a:xfrm>
            <a:off x="2520" y="626760"/>
            <a:ext cx="7461360" cy="566640"/>
          </a:xfrm>
          <a:custGeom>
            <a:avLst/>
            <a:gdLst/>
            <a:ahLst/>
            <a:cxnLst/>
            <a:rect l="l" t="t" r="r" b="b"/>
            <a:pathLst>
              <a:path w="7462520" h="567690">
                <a:moveTo>
                  <a:pt x="7462494" y="0"/>
                </a:moveTo>
                <a:lnTo>
                  <a:pt x="0" y="0"/>
                </a:lnTo>
                <a:lnTo>
                  <a:pt x="0" y="567258"/>
                </a:lnTo>
                <a:lnTo>
                  <a:pt x="7350239" y="567258"/>
                </a:lnTo>
                <a:lnTo>
                  <a:pt x="6780606" y="277787"/>
                </a:lnTo>
                <a:lnTo>
                  <a:pt x="7462494" y="0"/>
                </a:lnTo>
                <a:close/>
              </a:path>
            </a:pathLst>
          </a:custGeom>
          <a:solidFill>
            <a:srgbClr val="72BF4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76" name="CustomShape 3"/>
          <p:cNvSpPr/>
          <p:nvPr/>
        </p:nvSpPr>
        <p:spPr>
          <a:xfrm>
            <a:off x="567360" y="691920"/>
            <a:ext cx="62017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BFAFA"/>
                </a:solidFill>
                <a:latin typeface="Open Sans"/>
                <a:ea typeface="DejaVu Sans"/>
              </a:rPr>
              <a:t>Вывески,</a:t>
            </a:r>
            <a:r>
              <a:rPr lang="ru-RU" sz="2400" b="1" strike="noStrike" spc="-18">
                <a:solidFill>
                  <a:srgbClr val="FBFAFA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BFAFA"/>
                </a:solidFill>
                <a:latin typeface="Open Sans"/>
                <a:ea typeface="DejaVu Sans"/>
              </a:rPr>
              <a:t>не</a:t>
            </a:r>
            <a:r>
              <a:rPr lang="ru-RU" sz="2400" b="1" strike="noStrike" spc="-18">
                <a:solidFill>
                  <a:srgbClr val="FBFAFA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BFAFA"/>
                </a:solidFill>
                <a:latin typeface="Open Sans"/>
                <a:ea typeface="DejaVu Sans"/>
              </a:rPr>
              <a:t>требующие</a:t>
            </a:r>
            <a:r>
              <a:rPr lang="ru-RU" sz="2400" b="1" strike="noStrike" spc="-18">
                <a:solidFill>
                  <a:srgbClr val="FBFAFA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BFAFA"/>
                </a:solidFill>
                <a:latin typeface="Open Sans"/>
                <a:ea typeface="DejaVu Sans"/>
              </a:rPr>
              <a:t>согласования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277" name="CustomShape 4"/>
          <p:cNvSpPr/>
          <p:nvPr/>
        </p:nvSpPr>
        <p:spPr>
          <a:xfrm>
            <a:off x="584280" y="4419720"/>
            <a:ext cx="4675680" cy="438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4">
                <a:solidFill>
                  <a:srgbClr val="94070A"/>
                </a:solidFill>
                <a:latin typeface="Open Sans"/>
                <a:ea typeface="DejaVu Sans"/>
              </a:rPr>
              <a:t>Отдельно </a:t>
            </a:r>
            <a:r>
              <a:rPr lang="ru-RU" sz="1400" b="1" strike="noStrike" spc="-1">
                <a:solidFill>
                  <a:srgbClr val="94070A"/>
                </a:solidFill>
                <a:latin typeface="Open Sans"/>
                <a:ea typeface="DejaVu Sans"/>
              </a:rPr>
              <a:t>стоящие буквы и знаки без подложки, </a:t>
            </a:r>
            <a:r>
              <a:rPr lang="ru-RU" sz="1400" b="1" strike="noStrike" spc="-341">
                <a:solidFill>
                  <a:srgbClr val="94070A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4070A"/>
                </a:solidFill>
                <a:latin typeface="Open Sans"/>
                <a:ea typeface="DejaVu Sans"/>
              </a:rPr>
              <a:t>установленные на уровне </a:t>
            </a:r>
            <a:r>
              <a:rPr lang="ru-RU" sz="1400" b="1" strike="noStrike" spc="-4">
                <a:solidFill>
                  <a:srgbClr val="94070A"/>
                </a:solidFill>
                <a:latin typeface="Open Sans"/>
                <a:ea typeface="DejaVu Sans"/>
              </a:rPr>
              <a:t>глаз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278" name="CustomShape 5"/>
          <p:cNvSpPr/>
          <p:nvPr/>
        </p:nvSpPr>
        <p:spPr>
          <a:xfrm>
            <a:off x="5433120" y="5631840"/>
            <a:ext cx="4862520" cy="55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algn="r">
              <a:lnSpc>
                <a:spcPct val="100000"/>
              </a:lnSpc>
              <a:spcBef>
                <a:spcPts val="99"/>
              </a:spcBef>
            </a:pPr>
            <a:r>
              <a:rPr lang="ru-RU" sz="1200" b="0" strike="noStrike" spc="97">
                <a:solidFill>
                  <a:srgbClr val="94070A"/>
                </a:solidFill>
                <a:latin typeface="Palatino Linotype"/>
                <a:ea typeface="DejaVu Sans"/>
              </a:rPr>
              <a:t>Буквы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94070A"/>
                </a:solidFill>
                <a:latin typeface="Palatino Linotype"/>
                <a:ea typeface="DejaVu Sans"/>
              </a:rPr>
              <a:t>должны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94070A"/>
                </a:solidFill>
                <a:latin typeface="Palatino Linotype"/>
                <a:ea typeface="DejaVu Sans"/>
              </a:rPr>
              <a:t>крепиться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94070A"/>
                </a:solidFill>
                <a:latin typeface="Palatino Linotype"/>
                <a:ea typeface="DejaVu Sans"/>
              </a:rPr>
              <a:t>на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94070A"/>
                </a:solidFill>
                <a:latin typeface="Palatino Linotype"/>
                <a:ea typeface="DejaVu Sans"/>
              </a:rPr>
              <a:t>высоте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94070A"/>
                </a:solidFill>
                <a:latin typeface="Palatino Linotype"/>
                <a:ea typeface="DejaVu Sans"/>
              </a:rPr>
              <a:t>не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94070A"/>
                </a:solidFill>
                <a:latin typeface="Palatino Linotype"/>
                <a:ea typeface="DejaVu Sans"/>
              </a:rPr>
              <a:t>выше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">
                <a:solidFill>
                  <a:srgbClr val="94070A"/>
                </a:solidFill>
                <a:latin typeface="Palatino Linotype"/>
                <a:ea typeface="DejaVu Sans"/>
              </a:rPr>
              <a:t>160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106">
                <a:solidFill>
                  <a:srgbClr val="94070A"/>
                </a:solidFill>
                <a:latin typeface="Palatino Linotype"/>
                <a:ea typeface="DejaVu Sans"/>
              </a:rPr>
              <a:t>см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94070A"/>
                </a:solidFill>
                <a:latin typeface="Palatino Linotype"/>
                <a:ea typeface="DejaVu Sans"/>
              </a:rPr>
              <a:t>от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94070A"/>
                </a:solidFill>
                <a:latin typeface="Palatino Linotype"/>
                <a:ea typeface="DejaVu Sans"/>
              </a:rPr>
              <a:t>земли</a:t>
            </a:r>
            <a:endParaRPr lang="ru-RU" sz="1200" b="0" strike="noStrike" spc="-1">
              <a:latin typeface="Arial"/>
            </a:endParaRPr>
          </a:p>
          <a:p>
            <a:pPr marL="104040" indent="2508120" algn="r">
              <a:lnSpc>
                <a:spcPct val="100000"/>
              </a:lnSpc>
            </a:pPr>
            <a:r>
              <a:rPr lang="ru-RU" sz="1200" b="0" strike="noStrike" spc="72">
                <a:solidFill>
                  <a:srgbClr val="94070A"/>
                </a:solidFill>
                <a:latin typeface="Palatino Linotype"/>
                <a:ea typeface="DejaVu Sans"/>
              </a:rPr>
              <a:t>Высота</a:t>
            </a:r>
            <a:r>
              <a:rPr lang="ru-RU" sz="1200" b="0" strike="noStrike" spc="-12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94070A"/>
                </a:solidFill>
                <a:latin typeface="Palatino Linotype"/>
                <a:ea typeface="DejaVu Sans"/>
              </a:rPr>
              <a:t>букв</a:t>
            </a:r>
            <a:r>
              <a:rPr lang="ru-RU" sz="1200" b="0" strike="noStrike" spc="-7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94070A"/>
                </a:solidFill>
                <a:latin typeface="Palatino Linotype"/>
                <a:ea typeface="DejaVu Sans"/>
              </a:rPr>
              <a:t>не</a:t>
            </a:r>
            <a:r>
              <a:rPr lang="ru-RU" sz="1200" b="0" strike="noStrike" spc="-7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94070A"/>
                </a:solidFill>
                <a:latin typeface="Palatino Linotype"/>
                <a:ea typeface="DejaVu Sans"/>
              </a:rPr>
              <a:t>больше</a:t>
            </a:r>
            <a:r>
              <a:rPr lang="ru-RU" sz="1200" b="0" strike="noStrike" spc="-12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-32">
                <a:solidFill>
                  <a:srgbClr val="94070A"/>
                </a:solidFill>
                <a:latin typeface="Palatino Linotype"/>
                <a:ea typeface="DejaVu Sans"/>
              </a:rPr>
              <a:t>15</a:t>
            </a:r>
            <a:r>
              <a:rPr lang="ru-RU" sz="1200" b="0" strike="noStrike" spc="-7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106">
                <a:solidFill>
                  <a:srgbClr val="94070A"/>
                </a:solidFill>
                <a:latin typeface="Palatino Linotype"/>
                <a:ea typeface="DejaVu Sans"/>
              </a:rPr>
              <a:t>см </a:t>
            </a:r>
            <a:r>
              <a:rPr lang="ru-RU" sz="1200" b="0" strike="noStrike" spc="-279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94070A"/>
                </a:solidFill>
                <a:latin typeface="Palatino Linotype"/>
                <a:ea typeface="DejaVu Sans"/>
              </a:rPr>
              <a:t>Рекомендуемые</a:t>
            </a:r>
            <a:r>
              <a:rPr lang="ru-RU" sz="1200" b="0" strike="noStrike" spc="-4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94070A"/>
                </a:solidFill>
                <a:latin typeface="Palatino Linotype"/>
                <a:ea typeface="DejaVu Sans"/>
              </a:rPr>
              <a:t>материалы</a:t>
            </a:r>
            <a:r>
              <a:rPr lang="ru-RU" sz="1200" b="0" strike="noStrike" spc="-4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94070A"/>
                </a:solidFill>
                <a:latin typeface="Palatino Linotype"/>
                <a:ea typeface="DejaVu Sans"/>
              </a:rPr>
              <a:t>-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94070A"/>
                </a:solidFill>
                <a:latin typeface="Palatino Linotype"/>
                <a:ea typeface="DejaVu Sans"/>
              </a:rPr>
              <a:t>стекло,</a:t>
            </a:r>
            <a:r>
              <a:rPr lang="ru-RU" sz="1200" b="0" strike="noStrike" spc="-4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94070A"/>
                </a:solidFill>
                <a:latin typeface="Palatino Linotype"/>
                <a:ea typeface="DejaVu Sans"/>
              </a:rPr>
              <a:t>камень,</a:t>
            </a:r>
            <a:r>
              <a:rPr lang="ru-RU" sz="1200" b="0" strike="noStrike" spc="-4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94070A"/>
                </a:solidFill>
                <a:latin typeface="Palatino Linotype"/>
                <a:ea typeface="DejaVu Sans"/>
              </a:rPr>
              <a:t>металл,</a:t>
            </a:r>
            <a:r>
              <a:rPr lang="ru-RU" sz="1200" b="0" strike="noStrike" spc="-1">
                <a:solidFill>
                  <a:srgbClr val="94070A"/>
                </a:solidFill>
                <a:latin typeface="Palatino Linotype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94070A"/>
                </a:solidFill>
                <a:latin typeface="Palatino Linotype"/>
                <a:ea typeface="DejaVu Sans"/>
              </a:rPr>
              <a:t>дерево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1279" name="object 8"/>
          <p:cNvPicPr/>
          <p:nvPr/>
        </p:nvPicPr>
        <p:blipFill>
          <a:blip r:embed="rId2"/>
          <a:stretch/>
        </p:blipFill>
        <p:spPr>
          <a:xfrm>
            <a:off x="596880" y="1346040"/>
            <a:ext cx="2009880" cy="2907360"/>
          </a:xfrm>
          <a:prstGeom prst="rect">
            <a:avLst/>
          </a:prstGeom>
          <a:ln>
            <a:noFill/>
          </a:ln>
        </p:spPr>
      </p:pic>
      <p:pic>
        <p:nvPicPr>
          <p:cNvPr id="1280" name="object 9"/>
          <p:cNvPicPr/>
          <p:nvPr/>
        </p:nvPicPr>
        <p:blipFill>
          <a:blip r:embed="rId3"/>
          <a:stretch/>
        </p:blipFill>
        <p:spPr>
          <a:xfrm>
            <a:off x="2781360" y="1346040"/>
            <a:ext cx="2009880" cy="2907360"/>
          </a:xfrm>
          <a:prstGeom prst="rect">
            <a:avLst/>
          </a:prstGeom>
          <a:ln>
            <a:noFill/>
          </a:ln>
        </p:spPr>
      </p:pic>
      <p:pic>
        <p:nvPicPr>
          <p:cNvPr id="1281" name="object 10"/>
          <p:cNvPicPr/>
          <p:nvPr/>
        </p:nvPicPr>
        <p:blipFill>
          <a:blip r:embed="rId4"/>
          <a:stretch/>
        </p:blipFill>
        <p:spPr>
          <a:xfrm>
            <a:off x="5918040" y="1346040"/>
            <a:ext cx="2009880" cy="2907360"/>
          </a:xfrm>
          <a:prstGeom prst="rect">
            <a:avLst/>
          </a:prstGeom>
          <a:ln>
            <a:noFill/>
          </a:ln>
        </p:spPr>
      </p:pic>
      <p:pic>
        <p:nvPicPr>
          <p:cNvPr id="1282" name="object 11"/>
          <p:cNvPicPr/>
          <p:nvPr/>
        </p:nvPicPr>
        <p:blipFill>
          <a:blip r:embed="rId5"/>
          <a:stretch/>
        </p:blipFill>
        <p:spPr>
          <a:xfrm>
            <a:off x="8102520" y="1346040"/>
            <a:ext cx="2009880" cy="2907360"/>
          </a:xfrm>
          <a:prstGeom prst="rect">
            <a:avLst/>
          </a:prstGeom>
          <a:ln>
            <a:noFill/>
          </a:ln>
        </p:spPr>
      </p:pic>
      <p:sp>
        <p:nvSpPr>
          <p:cNvPr id="1283" name="CustomShape 6"/>
          <p:cNvSpPr/>
          <p:nvPr/>
        </p:nvSpPr>
        <p:spPr>
          <a:xfrm>
            <a:off x="5905440" y="4419720"/>
            <a:ext cx="3996360" cy="438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94070A"/>
                </a:solidFill>
                <a:latin typeface="Open Sans"/>
                <a:ea typeface="DejaVu Sans"/>
              </a:rPr>
              <a:t>Объёмные</a:t>
            </a:r>
            <a:r>
              <a:rPr lang="ru-RU" sz="1400" b="1" strike="noStrike" spc="-18">
                <a:solidFill>
                  <a:srgbClr val="94070A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4070A"/>
                </a:solidFill>
                <a:latin typeface="Open Sans"/>
                <a:ea typeface="DejaVu Sans"/>
              </a:rPr>
              <a:t>буквы</a:t>
            </a:r>
            <a:r>
              <a:rPr lang="ru-RU" sz="1400" b="1" strike="noStrike" spc="-12">
                <a:solidFill>
                  <a:srgbClr val="94070A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4070A"/>
                </a:solidFill>
                <a:latin typeface="Open Sans"/>
                <a:ea typeface="DejaVu Sans"/>
              </a:rPr>
              <a:t>и</a:t>
            </a:r>
            <a:r>
              <a:rPr lang="ru-RU" sz="1400" b="1" strike="noStrike" spc="-18">
                <a:solidFill>
                  <a:srgbClr val="94070A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4070A"/>
                </a:solidFill>
                <a:latin typeface="Open Sans"/>
                <a:ea typeface="DejaVu Sans"/>
              </a:rPr>
              <a:t>знаки,</a:t>
            </a:r>
            <a:r>
              <a:rPr lang="ru-RU" sz="1400" b="1" strike="noStrike" spc="-24">
                <a:solidFill>
                  <a:srgbClr val="94070A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4070A"/>
                </a:solidFill>
                <a:latin typeface="Open Sans"/>
                <a:ea typeface="DejaVu Sans"/>
              </a:rPr>
              <a:t>установленные </a:t>
            </a:r>
            <a:r>
              <a:rPr lang="ru-RU" sz="1400" b="1" strike="noStrike" spc="-338">
                <a:solidFill>
                  <a:srgbClr val="94070A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94070A"/>
                </a:solidFill>
                <a:latin typeface="Open Sans"/>
                <a:ea typeface="DejaVu Sans"/>
              </a:rPr>
              <a:t>на стекле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284" name="CustomShape 7"/>
          <p:cNvSpPr/>
          <p:nvPr/>
        </p:nvSpPr>
        <p:spPr>
          <a:xfrm>
            <a:off x="6889680" y="6885000"/>
            <a:ext cx="2652480" cy="289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85" name="CustomShape 8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 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30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286" name="Line 9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87" name="Line 10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89C765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6" name="CustomShape 2"/>
          <p:cNvSpPr/>
          <p:nvPr/>
        </p:nvSpPr>
        <p:spPr>
          <a:xfrm>
            <a:off x="2520" y="673200"/>
            <a:ext cx="4329720" cy="566640"/>
          </a:xfrm>
          <a:custGeom>
            <a:avLst/>
            <a:gdLst/>
            <a:ahLst/>
            <a:cxnLst/>
            <a:rect l="l" t="t" r="r" b="b"/>
            <a:pathLst>
              <a:path w="4330700" h="567690">
                <a:moveTo>
                  <a:pt x="4330255" y="0"/>
                </a:moveTo>
                <a:lnTo>
                  <a:pt x="0" y="0"/>
                </a:lnTo>
                <a:lnTo>
                  <a:pt x="0" y="567258"/>
                </a:lnTo>
                <a:lnTo>
                  <a:pt x="4265117" y="567258"/>
                </a:lnTo>
                <a:lnTo>
                  <a:pt x="3934574" y="277787"/>
                </a:lnTo>
                <a:lnTo>
                  <a:pt x="4330255" y="0"/>
                </a:lnTo>
                <a:close/>
              </a:path>
            </a:pathLst>
          </a:custGeom>
          <a:solidFill>
            <a:srgbClr val="EF413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7" name="CustomShape 3"/>
          <p:cNvSpPr/>
          <p:nvPr/>
        </p:nvSpPr>
        <p:spPr>
          <a:xfrm>
            <a:off x="604800" y="717480"/>
            <a:ext cx="22003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Определения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78" name="CustomShape 4"/>
          <p:cNvSpPr/>
          <p:nvPr/>
        </p:nvSpPr>
        <p:spPr>
          <a:xfrm>
            <a:off x="6552000" y="2034000"/>
            <a:ext cx="3615120" cy="286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15000"/>
              </a:lnSpc>
            </a:pPr>
            <a:r>
              <a:rPr lang="ru-RU" sz="1500" b="1" strike="noStrike" spc="-1">
                <a:solidFill>
                  <a:srgbClr val="610506"/>
                </a:solidFill>
                <a:latin typeface="Roboto"/>
                <a:ea typeface="DejaVu Sans"/>
              </a:rPr>
              <a:t>1.Зелёная зона - это область, в пределах </a:t>
            </a:r>
            <a:endParaRPr lang="ru-RU" sz="1500" b="0" strike="noStrike" spc="-1">
              <a:latin typeface="Arial"/>
            </a:endParaRPr>
          </a:p>
          <a:p>
            <a:pPr>
              <a:lnSpc>
                <a:spcPct val="115000"/>
              </a:lnSpc>
            </a:pPr>
            <a:r>
              <a:rPr lang="ru-RU" sz="1500" b="1" strike="noStrike" spc="-1">
                <a:solidFill>
                  <a:srgbClr val="610506"/>
                </a:solidFill>
                <a:latin typeface="Roboto"/>
                <a:ea typeface="DejaVu Sans"/>
              </a:rPr>
              <a:t>которой должна располагаться вывеска</a:t>
            </a:r>
            <a:endParaRPr lang="ru-RU" sz="1500" b="0" strike="noStrike" spc="-1">
              <a:latin typeface="Arial"/>
            </a:endParaRPr>
          </a:p>
          <a:p>
            <a:pPr>
              <a:lnSpc>
                <a:spcPct val="115000"/>
              </a:lnSpc>
            </a:pPr>
            <a:endParaRPr lang="ru-RU" sz="1500" b="0" strike="noStrike" spc="-1">
              <a:latin typeface="Arial"/>
            </a:endParaRPr>
          </a:p>
          <a:p>
            <a:pPr>
              <a:lnSpc>
                <a:spcPct val="115000"/>
              </a:lnSpc>
            </a:pPr>
            <a:r>
              <a:rPr lang="ru-RU" sz="1500" b="1" strike="noStrike" spc="-1">
                <a:solidFill>
                  <a:srgbClr val="610506"/>
                </a:solidFill>
                <a:latin typeface="Roboto"/>
                <a:ea typeface="DejaVu Sans"/>
              </a:rPr>
              <a:t>2.Вывеска - это конструкция, расположенная в пределах зелёной зоны, информирующая об организации или предприятии, находящемся внутри здания</a:t>
            </a:r>
            <a:endParaRPr lang="ru-RU" sz="1500" b="0" strike="noStrike" spc="-1">
              <a:latin typeface="Arial"/>
            </a:endParaRPr>
          </a:p>
          <a:p>
            <a:pPr>
              <a:lnSpc>
                <a:spcPct val="115000"/>
              </a:lnSpc>
            </a:pPr>
            <a:endParaRPr lang="ru-RU" sz="1500" b="0" strike="noStrike" spc="-1">
              <a:latin typeface="Arial"/>
            </a:endParaRPr>
          </a:p>
          <a:p>
            <a:pPr>
              <a:lnSpc>
                <a:spcPct val="115000"/>
              </a:lnSpc>
            </a:pPr>
            <a:r>
              <a:rPr lang="ru-RU" sz="1500" b="1" strike="noStrike" spc="-1">
                <a:solidFill>
                  <a:srgbClr val="610506"/>
                </a:solidFill>
                <a:latin typeface="Roboto"/>
                <a:ea typeface="DejaVu Sans"/>
              </a:rPr>
              <a:t>3.Витрина - это остекленная часть экстерьера здания магазина, торгового комплекса, которая дает возможность  видеть со стороны улицы экспозицию товара внутри помещения</a:t>
            </a:r>
            <a:endParaRPr lang="ru-RU" sz="1500" b="0" strike="noStrike" spc="-1">
              <a:latin typeface="Arial"/>
            </a:endParaRPr>
          </a:p>
        </p:txBody>
      </p:sp>
      <p:sp>
        <p:nvSpPr>
          <p:cNvPr id="179" name="CustomShape 5"/>
          <p:cNvSpPr/>
          <p:nvPr/>
        </p:nvSpPr>
        <p:spPr>
          <a:xfrm>
            <a:off x="1346040" y="1600200"/>
            <a:ext cx="15084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32">
                <a:solidFill>
                  <a:srgbClr val="00354D"/>
                </a:solidFill>
                <a:latin typeface="Open Sans"/>
                <a:ea typeface="DejaVu Sans"/>
              </a:rPr>
              <a:t>1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80" name="CustomShape 6"/>
          <p:cNvSpPr/>
          <p:nvPr/>
        </p:nvSpPr>
        <p:spPr>
          <a:xfrm>
            <a:off x="4543560" y="5714640"/>
            <a:ext cx="15084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32">
                <a:solidFill>
                  <a:srgbClr val="00354D"/>
                </a:solidFill>
                <a:latin typeface="Open Sans"/>
                <a:ea typeface="DejaVu Sans"/>
              </a:rPr>
              <a:t>3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81" name="CustomShape 7"/>
          <p:cNvSpPr/>
          <p:nvPr/>
        </p:nvSpPr>
        <p:spPr>
          <a:xfrm>
            <a:off x="3964680" y="1791720"/>
            <a:ext cx="15084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1" strike="noStrike" spc="-32">
                <a:solidFill>
                  <a:srgbClr val="00354D"/>
                </a:solidFill>
                <a:latin typeface="Open Sans"/>
                <a:ea typeface="DejaVu Sans"/>
              </a:rPr>
              <a:t>2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82" name="object 11"/>
          <p:cNvPicPr/>
          <p:nvPr/>
        </p:nvPicPr>
        <p:blipFill>
          <a:blip r:embed="rId2"/>
          <a:stretch/>
        </p:blipFill>
        <p:spPr>
          <a:xfrm>
            <a:off x="1005120" y="2531520"/>
            <a:ext cx="5301720" cy="2948760"/>
          </a:xfrm>
          <a:prstGeom prst="rect">
            <a:avLst/>
          </a:prstGeom>
          <a:ln w="57240">
            <a:solidFill>
              <a:srgbClr val="FFF450"/>
            </a:solidFill>
            <a:round/>
          </a:ln>
        </p:spPr>
      </p:pic>
      <p:sp>
        <p:nvSpPr>
          <p:cNvPr id="183" name="CustomShape 8"/>
          <p:cNvSpPr/>
          <p:nvPr/>
        </p:nvSpPr>
        <p:spPr>
          <a:xfrm>
            <a:off x="5890320" y="3761280"/>
            <a:ext cx="18000" cy="1800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9050" y="0"/>
                </a:moveTo>
                <a:lnTo>
                  <a:pt x="19050" y="19050"/>
                </a:lnTo>
                <a:lnTo>
                  <a:pt x="0" y="19050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4" name="CustomShape 9"/>
          <p:cNvSpPr/>
          <p:nvPr/>
        </p:nvSpPr>
        <p:spPr>
          <a:xfrm>
            <a:off x="1396800" y="3780360"/>
            <a:ext cx="4455360" cy="360"/>
          </a:xfrm>
          <a:custGeom>
            <a:avLst/>
            <a:gdLst/>
            <a:ahLst/>
            <a:cxnLst/>
            <a:rect l="l" t="t" r="r" b="b"/>
            <a:pathLst>
              <a:path w="4456430">
                <a:moveTo>
                  <a:pt x="4455845" y="0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5" name="CustomShape 10"/>
          <p:cNvSpPr/>
          <p:nvPr/>
        </p:nvSpPr>
        <p:spPr>
          <a:xfrm>
            <a:off x="1358640" y="3761280"/>
            <a:ext cx="18000" cy="1800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9050" y="19050"/>
                </a:moveTo>
                <a:lnTo>
                  <a:pt x="0" y="19050"/>
                </a:lnTo>
                <a:lnTo>
                  <a:pt x="0" y="0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6" name="CustomShape 11"/>
          <p:cNvSpPr/>
          <p:nvPr/>
        </p:nvSpPr>
        <p:spPr>
          <a:xfrm>
            <a:off x="1358640" y="3616560"/>
            <a:ext cx="360" cy="111960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112610"/>
                </a:moveTo>
                <a:lnTo>
                  <a:pt x="0" y="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7" name="CustomShape 12"/>
          <p:cNvSpPr/>
          <p:nvPr/>
        </p:nvSpPr>
        <p:spPr>
          <a:xfrm>
            <a:off x="1358640" y="3581280"/>
            <a:ext cx="18000" cy="1800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0" y="19050"/>
                </a:moveTo>
                <a:lnTo>
                  <a:pt x="0" y="0"/>
                </a:lnTo>
                <a:lnTo>
                  <a:pt x="19050" y="0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8" name="CustomShape 13"/>
          <p:cNvSpPr/>
          <p:nvPr/>
        </p:nvSpPr>
        <p:spPr>
          <a:xfrm>
            <a:off x="1415520" y="3581280"/>
            <a:ext cx="4455360" cy="360"/>
          </a:xfrm>
          <a:custGeom>
            <a:avLst/>
            <a:gdLst/>
            <a:ahLst/>
            <a:cxnLst/>
            <a:rect l="l" t="t" r="r" b="b"/>
            <a:pathLst>
              <a:path w="4456430">
                <a:moveTo>
                  <a:pt x="0" y="0"/>
                </a:moveTo>
                <a:lnTo>
                  <a:pt x="4455845" y="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9" name="CustomShape 14"/>
          <p:cNvSpPr/>
          <p:nvPr/>
        </p:nvSpPr>
        <p:spPr>
          <a:xfrm>
            <a:off x="5890320" y="3581280"/>
            <a:ext cx="18000" cy="1800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0" y="0"/>
                </a:moveTo>
                <a:lnTo>
                  <a:pt x="19050" y="0"/>
                </a:lnTo>
                <a:lnTo>
                  <a:pt x="19050" y="19050"/>
                </a:lnTo>
              </a:path>
            </a:pathLst>
          </a:custGeom>
          <a:noFill/>
          <a:ln w="12600">
            <a:solidFill>
              <a:srgbClr val="4ABC9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0" name="CustomShape 15"/>
          <p:cNvSpPr/>
          <p:nvPr/>
        </p:nvSpPr>
        <p:spPr>
          <a:xfrm>
            <a:off x="5909400" y="3632760"/>
            <a:ext cx="360" cy="111960"/>
          </a:xfrm>
          <a:custGeom>
            <a:avLst/>
            <a:gdLst/>
            <a:ahLst/>
            <a:cxnLst/>
            <a:rect l="l" t="t" r="r" b="b"/>
            <a:pathLst>
              <a:path h="113029">
                <a:moveTo>
                  <a:pt x="0" y="0"/>
                </a:moveTo>
                <a:lnTo>
                  <a:pt x="0" y="112610"/>
                </a:lnTo>
              </a:path>
            </a:pathLst>
          </a:custGeom>
          <a:noFill/>
          <a:ln w="12600" cap="rnd">
            <a:solidFill>
              <a:srgbClr val="4ABC93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1" name="CustomShape 16"/>
          <p:cNvSpPr/>
          <p:nvPr/>
        </p:nvSpPr>
        <p:spPr>
          <a:xfrm>
            <a:off x="1156680" y="1904040"/>
            <a:ext cx="604080" cy="1682280"/>
          </a:xfrm>
          <a:custGeom>
            <a:avLst/>
            <a:gdLst/>
            <a:ahLst/>
            <a:cxnLst/>
            <a:rect l="l" t="t" r="r" b="b"/>
            <a:pathLst>
              <a:path w="605155" h="1683385">
                <a:moveTo>
                  <a:pt x="604989" y="1683207"/>
                </a:moveTo>
                <a:lnTo>
                  <a:pt x="469074" y="0"/>
                </a:lnTo>
                <a:lnTo>
                  <a:pt x="0" y="0"/>
                </a:lnTo>
              </a:path>
            </a:pathLst>
          </a:custGeom>
          <a:noFill/>
          <a:ln w="1260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2" name="CustomShape 17"/>
          <p:cNvSpPr/>
          <p:nvPr/>
        </p:nvSpPr>
        <p:spPr>
          <a:xfrm>
            <a:off x="3695760" y="2086920"/>
            <a:ext cx="562320" cy="1592640"/>
          </a:xfrm>
          <a:custGeom>
            <a:avLst/>
            <a:gdLst/>
            <a:ahLst/>
            <a:cxnLst/>
            <a:rect l="l" t="t" r="r" b="b"/>
            <a:pathLst>
              <a:path w="563245" h="1593850">
                <a:moveTo>
                  <a:pt x="0" y="1593850"/>
                </a:moveTo>
                <a:lnTo>
                  <a:pt x="140817" y="0"/>
                </a:lnTo>
                <a:lnTo>
                  <a:pt x="563245" y="0"/>
                </a:lnTo>
              </a:path>
            </a:pathLst>
          </a:custGeom>
          <a:noFill/>
          <a:ln w="1260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3" name="CustomShape 18"/>
          <p:cNvSpPr/>
          <p:nvPr/>
        </p:nvSpPr>
        <p:spPr>
          <a:xfrm>
            <a:off x="4258800" y="4737240"/>
            <a:ext cx="736920" cy="1277640"/>
          </a:xfrm>
          <a:custGeom>
            <a:avLst/>
            <a:gdLst/>
            <a:ahLst/>
            <a:cxnLst/>
            <a:rect l="l" t="t" r="r" b="b"/>
            <a:pathLst>
              <a:path w="737870" h="1278889">
                <a:moveTo>
                  <a:pt x="737590" y="0"/>
                </a:moveTo>
                <a:lnTo>
                  <a:pt x="0" y="1278470"/>
                </a:lnTo>
                <a:lnTo>
                  <a:pt x="660069" y="1278470"/>
                </a:lnTo>
              </a:path>
            </a:pathLst>
          </a:custGeom>
          <a:noFill/>
          <a:ln w="12600">
            <a:solidFill>
              <a:srgbClr val="F04D5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4" name="CustomShape 19"/>
          <p:cNvSpPr/>
          <p:nvPr/>
        </p:nvSpPr>
        <p:spPr>
          <a:xfrm>
            <a:off x="5832000" y="6733753"/>
            <a:ext cx="4319640" cy="5425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«Великолукский муниципальный округ»</a:t>
            </a:r>
            <a:r>
              <a:rPr lang="ru-RU" sz="1400" b="1" spc="-1" dirty="0" smtClean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-7" dirty="0" smtClean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trike="noStrike" spc="83" dirty="0" smtClean="0">
                <a:solidFill>
                  <a:srgbClr val="FFF450"/>
                </a:solidFill>
                <a:latin typeface="Roboto"/>
                <a:ea typeface="DejaVu Sans"/>
              </a:rPr>
              <a:t>2026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3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195" name="Line 20"/>
          <p:cNvSpPr/>
          <p:nvPr/>
        </p:nvSpPr>
        <p:spPr>
          <a:xfrm flipH="1">
            <a:off x="0" y="720468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0" y="330"/>
            <a:ext cx="10693080" cy="7562520"/>
          </a:xfrm>
          <a:prstGeom prst="rect">
            <a:avLst/>
          </a:prstGeom>
          <a:solidFill>
            <a:srgbClr val="89C765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8" name="CustomShape 2"/>
          <p:cNvSpPr/>
          <p:nvPr/>
        </p:nvSpPr>
        <p:spPr>
          <a:xfrm>
            <a:off x="2520" y="682200"/>
            <a:ext cx="5733000" cy="566640"/>
          </a:xfrm>
          <a:custGeom>
            <a:avLst/>
            <a:gdLst/>
            <a:ahLst/>
            <a:cxnLst/>
            <a:rect l="l" t="t" r="r" b="b"/>
            <a:pathLst>
              <a:path w="5734050" h="567690">
                <a:moveTo>
                  <a:pt x="5733592" y="0"/>
                </a:moveTo>
                <a:lnTo>
                  <a:pt x="0" y="0"/>
                </a:lnTo>
                <a:lnTo>
                  <a:pt x="0" y="567270"/>
                </a:lnTo>
                <a:lnTo>
                  <a:pt x="5647372" y="567270"/>
                </a:lnTo>
                <a:lnTo>
                  <a:pt x="5209692" y="277799"/>
                </a:lnTo>
                <a:lnTo>
                  <a:pt x="5733592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9" name="CustomShape 3"/>
          <p:cNvSpPr/>
          <p:nvPr/>
        </p:nvSpPr>
        <p:spPr>
          <a:xfrm>
            <a:off x="604800" y="747360"/>
            <a:ext cx="379764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Этапы</a:t>
            </a:r>
            <a:r>
              <a:rPr lang="ru-RU" sz="2400" b="1" strike="noStrike" spc="-32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выбора</a:t>
            </a:r>
            <a:r>
              <a:rPr lang="ru-RU" sz="2400" b="1" strike="noStrike" spc="-38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вывески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00" name="CustomShape 4"/>
          <p:cNvSpPr/>
          <p:nvPr/>
        </p:nvSpPr>
        <p:spPr>
          <a:xfrm>
            <a:off x="2267640" y="1588320"/>
            <a:ext cx="570600" cy="570600"/>
          </a:xfrm>
          <a:custGeom>
            <a:avLst/>
            <a:gdLst/>
            <a:ahLst/>
            <a:cxnLst/>
            <a:rect l="l" t="t" r="r" b="b"/>
            <a:pathLst>
              <a:path w="571500" h="571500">
                <a:moveTo>
                  <a:pt x="571500" y="285750"/>
                </a:moveTo>
                <a:lnTo>
                  <a:pt x="567759" y="332101"/>
                </a:lnTo>
                <a:lnTo>
                  <a:pt x="556931" y="376071"/>
                </a:lnTo>
                <a:lnTo>
                  <a:pt x="539604" y="417071"/>
                </a:lnTo>
                <a:lnTo>
                  <a:pt x="516365" y="454513"/>
                </a:lnTo>
                <a:lnTo>
                  <a:pt x="487803" y="487808"/>
                </a:lnTo>
                <a:lnTo>
                  <a:pt x="454508" y="516368"/>
                </a:lnTo>
                <a:lnTo>
                  <a:pt x="417066" y="539606"/>
                </a:lnTo>
                <a:lnTo>
                  <a:pt x="376067" y="556932"/>
                </a:lnTo>
                <a:lnTo>
                  <a:pt x="332098" y="567760"/>
                </a:lnTo>
                <a:lnTo>
                  <a:pt x="285750" y="571500"/>
                </a:lnTo>
                <a:lnTo>
                  <a:pt x="239401" y="567760"/>
                </a:lnTo>
                <a:lnTo>
                  <a:pt x="195432" y="556932"/>
                </a:lnTo>
                <a:lnTo>
                  <a:pt x="154433" y="539606"/>
                </a:lnTo>
                <a:lnTo>
                  <a:pt x="116991" y="516368"/>
                </a:lnTo>
                <a:lnTo>
                  <a:pt x="83696" y="487808"/>
                </a:lnTo>
                <a:lnTo>
                  <a:pt x="55134" y="454513"/>
                </a:lnTo>
                <a:lnTo>
                  <a:pt x="31895" y="417071"/>
                </a:lnTo>
                <a:lnTo>
                  <a:pt x="14568" y="376071"/>
                </a:lnTo>
                <a:lnTo>
                  <a:pt x="3740" y="332101"/>
                </a:lnTo>
                <a:lnTo>
                  <a:pt x="0" y="285750"/>
                </a:lnTo>
                <a:lnTo>
                  <a:pt x="3740" y="239398"/>
                </a:lnTo>
                <a:lnTo>
                  <a:pt x="14568" y="195428"/>
                </a:lnTo>
                <a:lnTo>
                  <a:pt x="31895" y="154428"/>
                </a:lnTo>
                <a:lnTo>
                  <a:pt x="55134" y="116986"/>
                </a:lnTo>
                <a:lnTo>
                  <a:pt x="83696" y="83691"/>
                </a:lnTo>
                <a:lnTo>
                  <a:pt x="116991" y="55131"/>
                </a:lnTo>
                <a:lnTo>
                  <a:pt x="154433" y="31893"/>
                </a:lnTo>
                <a:lnTo>
                  <a:pt x="195432" y="14567"/>
                </a:lnTo>
                <a:lnTo>
                  <a:pt x="239401" y="3739"/>
                </a:lnTo>
                <a:lnTo>
                  <a:pt x="285750" y="0"/>
                </a:lnTo>
                <a:lnTo>
                  <a:pt x="332098" y="3739"/>
                </a:lnTo>
                <a:lnTo>
                  <a:pt x="376067" y="14567"/>
                </a:lnTo>
                <a:lnTo>
                  <a:pt x="417066" y="31893"/>
                </a:lnTo>
                <a:lnTo>
                  <a:pt x="454508" y="55131"/>
                </a:lnTo>
                <a:lnTo>
                  <a:pt x="487803" y="83691"/>
                </a:lnTo>
                <a:lnTo>
                  <a:pt x="516365" y="116986"/>
                </a:lnTo>
                <a:lnTo>
                  <a:pt x="539604" y="154428"/>
                </a:lnTo>
                <a:lnTo>
                  <a:pt x="556931" y="195428"/>
                </a:lnTo>
                <a:lnTo>
                  <a:pt x="567759" y="239398"/>
                </a:lnTo>
                <a:lnTo>
                  <a:pt x="571500" y="285750"/>
                </a:lnTo>
                <a:close/>
              </a:path>
            </a:pathLst>
          </a:custGeom>
          <a:noFill/>
          <a:ln w="12600">
            <a:solidFill>
              <a:srgbClr val="ED1C2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1" name="CustomShape 5"/>
          <p:cNvSpPr/>
          <p:nvPr/>
        </p:nvSpPr>
        <p:spPr>
          <a:xfrm>
            <a:off x="2382480" y="1735200"/>
            <a:ext cx="339120" cy="301680"/>
          </a:xfrm>
          <a:custGeom>
            <a:avLst/>
            <a:gdLst/>
            <a:ahLst/>
            <a:cxnLst/>
            <a:rect l="l" t="t" r="r" b="b"/>
            <a:pathLst>
              <a:path w="340360" h="302894">
                <a:moveTo>
                  <a:pt x="321322" y="56705"/>
                </a:moveTo>
                <a:lnTo>
                  <a:pt x="18897" y="56705"/>
                </a:lnTo>
                <a:lnTo>
                  <a:pt x="18897" y="264617"/>
                </a:lnTo>
                <a:lnTo>
                  <a:pt x="6692" y="264617"/>
                </a:lnTo>
                <a:lnTo>
                  <a:pt x="4432" y="265506"/>
                </a:lnTo>
                <a:lnTo>
                  <a:pt x="889" y="269049"/>
                </a:lnTo>
                <a:lnTo>
                  <a:pt x="0" y="271310"/>
                </a:lnTo>
                <a:lnTo>
                  <a:pt x="0" y="295719"/>
                </a:lnTo>
                <a:lnTo>
                  <a:pt x="889" y="297992"/>
                </a:lnTo>
                <a:lnTo>
                  <a:pt x="4432" y="301536"/>
                </a:lnTo>
                <a:lnTo>
                  <a:pt x="6692" y="302425"/>
                </a:lnTo>
                <a:lnTo>
                  <a:pt x="106718" y="302425"/>
                </a:lnTo>
                <a:lnTo>
                  <a:pt x="108978" y="301536"/>
                </a:lnTo>
                <a:lnTo>
                  <a:pt x="112522" y="297992"/>
                </a:lnTo>
                <a:lnTo>
                  <a:pt x="113411" y="295719"/>
                </a:lnTo>
                <a:lnTo>
                  <a:pt x="113411" y="189014"/>
                </a:lnTo>
                <a:lnTo>
                  <a:pt x="114444" y="177644"/>
                </a:lnTo>
                <a:lnTo>
                  <a:pt x="138657" y="141609"/>
                </a:lnTo>
                <a:lnTo>
                  <a:pt x="170116" y="132308"/>
                </a:lnTo>
                <a:lnTo>
                  <a:pt x="321322" y="132308"/>
                </a:lnTo>
                <a:lnTo>
                  <a:pt x="321322" y="56705"/>
                </a:lnTo>
                <a:close/>
                <a:moveTo>
                  <a:pt x="321322" y="132308"/>
                </a:moveTo>
                <a:lnTo>
                  <a:pt x="170116" y="132308"/>
                </a:lnTo>
                <a:lnTo>
                  <a:pt x="181484" y="133342"/>
                </a:lnTo>
                <a:lnTo>
                  <a:pt x="191966" y="136442"/>
                </a:lnTo>
                <a:lnTo>
                  <a:pt x="222675" y="167157"/>
                </a:lnTo>
                <a:lnTo>
                  <a:pt x="226809" y="189014"/>
                </a:lnTo>
                <a:lnTo>
                  <a:pt x="226809" y="295719"/>
                </a:lnTo>
                <a:lnTo>
                  <a:pt x="227698" y="297992"/>
                </a:lnTo>
                <a:lnTo>
                  <a:pt x="231241" y="301536"/>
                </a:lnTo>
                <a:lnTo>
                  <a:pt x="233514" y="302425"/>
                </a:lnTo>
                <a:lnTo>
                  <a:pt x="333527" y="302425"/>
                </a:lnTo>
                <a:lnTo>
                  <a:pt x="335788" y="301536"/>
                </a:lnTo>
                <a:lnTo>
                  <a:pt x="339331" y="297992"/>
                </a:lnTo>
                <a:lnTo>
                  <a:pt x="340220" y="295719"/>
                </a:lnTo>
                <a:lnTo>
                  <a:pt x="340220" y="271310"/>
                </a:lnTo>
                <a:lnTo>
                  <a:pt x="339331" y="269049"/>
                </a:lnTo>
                <a:lnTo>
                  <a:pt x="335788" y="265506"/>
                </a:lnTo>
                <a:lnTo>
                  <a:pt x="333527" y="264617"/>
                </a:lnTo>
                <a:lnTo>
                  <a:pt x="321322" y="264617"/>
                </a:lnTo>
                <a:lnTo>
                  <a:pt x="321322" y="132308"/>
                </a:lnTo>
                <a:close/>
                <a:moveTo>
                  <a:pt x="333527" y="0"/>
                </a:moveTo>
                <a:lnTo>
                  <a:pt x="6692" y="0"/>
                </a:lnTo>
                <a:lnTo>
                  <a:pt x="4432" y="889"/>
                </a:lnTo>
                <a:lnTo>
                  <a:pt x="889" y="4432"/>
                </a:lnTo>
                <a:lnTo>
                  <a:pt x="0" y="6692"/>
                </a:lnTo>
                <a:lnTo>
                  <a:pt x="0" y="31115"/>
                </a:lnTo>
                <a:lnTo>
                  <a:pt x="889" y="33375"/>
                </a:lnTo>
                <a:lnTo>
                  <a:pt x="4432" y="36918"/>
                </a:lnTo>
                <a:lnTo>
                  <a:pt x="6692" y="37807"/>
                </a:lnTo>
                <a:lnTo>
                  <a:pt x="333527" y="37807"/>
                </a:lnTo>
                <a:lnTo>
                  <a:pt x="335788" y="36918"/>
                </a:lnTo>
                <a:lnTo>
                  <a:pt x="339331" y="33375"/>
                </a:lnTo>
                <a:lnTo>
                  <a:pt x="340220" y="31115"/>
                </a:lnTo>
                <a:lnTo>
                  <a:pt x="340220" y="6692"/>
                </a:lnTo>
                <a:lnTo>
                  <a:pt x="339331" y="4432"/>
                </a:lnTo>
                <a:lnTo>
                  <a:pt x="335788" y="889"/>
                </a:lnTo>
                <a:lnTo>
                  <a:pt x="333527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2" name="CustomShape 6"/>
          <p:cNvSpPr/>
          <p:nvPr/>
        </p:nvSpPr>
        <p:spPr>
          <a:xfrm>
            <a:off x="2267280" y="2286360"/>
            <a:ext cx="570960" cy="587520"/>
          </a:xfrm>
          <a:custGeom>
            <a:avLst/>
            <a:gdLst/>
            <a:ahLst/>
            <a:cxnLst/>
            <a:rect l="l" t="t" r="r" b="b"/>
            <a:pathLst>
              <a:path w="572135" h="588644">
                <a:moveTo>
                  <a:pt x="572058" y="294220"/>
                </a:moveTo>
                <a:lnTo>
                  <a:pt x="568315" y="341945"/>
                </a:lnTo>
                <a:lnTo>
                  <a:pt x="557477" y="387218"/>
                </a:lnTo>
                <a:lnTo>
                  <a:pt x="540133" y="429433"/>
                </a:lnTo>
                <a:lnTo>
                  <a:pt x="516873" y="467985"/>
                </a:lnTo>
                <a:lnTo>
                  <a:pt x="488284" y="502267"/>
                </a:lnTo>
                <a:lnTo>
                  <a:pt x="454957" y="531675"/>
                </a:lnTo>
                <a:lnTo>
                  <a:pt x="417478" y="555601"/>
                </a:lnTo>
                <a:lnTo>
                  <a:pt x="376438" y="573442"/>
                </a:lnTo>
                <a:lnTo>
                  <a:pt x="332426" y="584591"/>
                </a:lnTo>
                <a:lnTo>
                  <a:pt x="286029" y="588441"/>
                </a:lnTo>
                <a:lnTo>
                  <a:pt x="239632" y="584591"/>
                </a:lnTo>
                <a:lnTo>
                  <a:pt x="195619" y="573442"/>
                </a:lnTo>
                <a:lnTo>
                  <a:pt x="154579" y="555601"/>
                </a:lnTo>
                <a:lnTo>
                  <a:pt x="117101" y="531675"/>
                </a:lnTo>
                <a:lnTo>
                  <a:pt x="83773" y="502267"/>
                </a:lnTo>
                <a:lnTo>
                  <a:pt x="55185" y="467985"/>
                </a:lnTo>
                <a:lnTo>
                  <a:pt x="31925" y="429433"/>
                </a:lnTo>
                <a:lnTo>
                  <a:pt x="14581" y="387218"/>
                </a:lnTo>
                <a:lnTo>
                  <a:pt x="3743" y="341945"/>
                </a:lnTo>
                <a:lnTo>
                  <a:pt x="0" y="294220"/>
                </a:lnTo>
                <a:lnTo>
                  <a:pt x="3743" y="246496"/>
                </a:lnTo>
                <a:lnTo>
                  <a:pt x="14581" y="201223"/>
                </a:lnTo>
                <a:lnTo>
                  <a:pt x="31925" y="159008"/>
                </a:lnTo>
                <a:lnTo>
                  <a:pt x="55185" y="120456"/>
                </a:lnTo>
                <a:lnTo>
                  <a:pt x="83773" y="86174"/>
                </a:lnTo>
                <a:lnTo>
                  <a:pt x="117101" y="56766"/>
                </a:lnTo>
                <a:lnTo>
                  <a:pt x="154579" y="32839"/>
                </a:lnTo>
                <a:lnTo>
                  <a:pt x="195619" y="14999"/>
                </a:lnTo>
                <a:lnTo>
                  <a:pt x="239632" y="3850"/>
                </a:lnTo>
                <a:lnTo>
                  <a:pt x="286029" y="0"/>
                </a:lnTo>
                <a:lnTo>
                  <a:pt x="332426" y="3850"/>
                </a:lnTo>
                <a:lnTo>
                  <a:pt x="376438" y="14999"/>
                </a:lnTo>
                <a:lnTo>
                  <a:pt x="417478" y="32839"/>
                </a:lnTo>
                <a:lnTo>
                  <a:pt x="454957" y="56766"/>
                </a:lnTo>
                <a:lnTo>
                  <a:pt x="488284" y="86174"/>
                </a:lnTo>
                <a:lnTo>
                  <a:pt x="516873" y="120456"/>
                </a:lnTo>
                <a:lnTo>
                  <a:pt x="540133" y="159008"/>
                </a:lnTo>
                <a:lnTo>
                  <a:pt x="557477" y="201223"/>
                </a:lnTo>
                <a:lnTo>
                  <a:pt x="568315" y="246496"/>
                </a:lnTo>
                <a:lnTo>
                  <a:pt x="572058" y="294220"/>
                </a:lnTo>
                <a:close/>
              </a:path>
            </a:pathLst>
          </a:custGeom>
          <a:noFill/>
          <a:ln w="12600">
            <a:solidFill>
              <a:srgbClr val="ED1C2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3" name="CustomShape 7"/>
          <p:cNvSpPr/>
          <p:nvPr/>
        </p:nvSpPr>
        <p:spPr>
          <a:xfrm>
            <a:off x="2382480" y="2444760"/>
            <a:ext cx="348840" cy="318960"/>
          </a:xfrm>
          <a:custGeom>
            <a:avLst/>
            <a:gdLst/>
            <a:ahLst/>
            <a:cxnLst/>
            <a:rect l="l" t="t" r="r" b="b"/>
            <a:pathLst>
              <a:path w="349885" h="320039">
                <a:moveTo>
                  <a:pt x="329958" y="39928"/>
                </a:moveTo>
                <a:lnTo>
                  <a:pt x="19405" y="39928"/>
                </a:lnTo>
                <a:lnTo>
                  <a:pt x="19405" y="279539"/>
                </a:lnTo>
                <a:lnTo>
                  <a:pt x="6870" y="279539"/>
                </a:lnTo>
                <a:lnTo>
                  <a:pt x="4546" y="280479"/>
                </a:lnTo>
                <a:lnTo>
                  <a:pt x="901" y="284226"/>
                </a:lnTo>
                <a:lnTo>
                  <a:pt x="0" y="286613"/>
                </a:lnTo>
                <a:lnTo>
                  <a:pt x="0" y="312407"/>
                </a:lnTo>
                <a:lnTo>
                  <a:pt x="901" y="314794"/>
                </a:lnTo>
                <a:lnTo>
                  <a:pt x="4546" y="318541"/>
                </a:lnTo>
                <a:lnTo>
                  <a:pt x="6870" y="319481"/>
                </a:lnTo>
                <a:lnTo>
                  <a:pt x="155270" y="319481"/>
                </a:lnTo>
                <a:lnTo>
                  <a:pt x="155270" y="266649"/>
                </a:lnTo>
                <a:lnTo>
                  <a:pt x="156184" y="264261"/>
                </a:lnTo>
                <a:lnTo>
                  <a:pt x="159816" y="260515"/>
                </a:lnTo>
                <a:lnTo>
                  <a:pt x="162140" y="259575"/>
                </a:lnTo>
                <a:lnTo>
                  <a:pt x="329958" y="259575"/>
                </a:lnTo>
                <a:lnTo>
                  <a:pt x="329958" y="239610"/>
                </a:lnTo>
                <a:lnTo>
                  <a:pt x="116446" y="239610"/>
                </a:lnTo>
                <a:lnTo>
                  <a:pt x="117508" y="227600"/>
                </a:lnTo>
                <a:lnTo>
                  <a:pt x="120694" y="216523"/>
                </a:lnTo>
                <a:lnTo>
                  <a:pt x="152238" y="184075"/>
                </a:lnTo>
                <a:lnTo>
                  <a:pt x="329958" y="179705"/>
                </a:lnTo>
                <a:lnTo>
                  <a:pt x="329958" y="159740"/>
                </a:lnTo>
                <a:lnTo>
                  <a:pt x="83489" y="159740"/>
                </a:lnTo>
                <a:lnTo>
                  <a:pt x="81673" y="158902"/>
                </a:lnTo>
                <a:lnTo>
                  <a:pt x="78435" y="155575"/>
                </a:lnTo>
                <a:lnTo>
                  <a:pt x="77635" y="153708"/>
                </a:lnTo>
                <a:lnTo>
                  <a:pt x="77635" y="125831"/>
                </a:lnTo>
                <a:lnTo>
                  <a:pt x="78435" y="123964"/>
                </a:lnTo>
                <a:lnTo>
                  <a:pt x="81673" y="120637"/>
                </a:lnTo>
                <a:lnTo>
                  <a:pt x="83489" y="119799"/>
                </a:lnTo>
                <a:lnTo>
                  <a:pt x="329958" y="119799"/>
                </a:lnTo>
                <a:lnTo>
                  <a:pt x="329958" y="99834"/>
                </a:lnTo>
                <a:lnTo>
                  <a:pt x="83489" y="99834"/>
                </a:lnTo>
                <a:lnTo>
                  <a:pt x="81673" y="98996"/>
                </a:lnTo>
                <a:lnTo>
                  <a:pt x="78435" y="95669"/>
                </a:lnTo>
                <a:lnTo>
                  <a:pt x="77635" y="93802"/>
                </a:lnTo>
                <a:lnTo>
                  <a:pt x="77635" y="65925"/>
                </a:lnTo>
                <a:lnTo>
                  <a:pt x="78435" y="64058"/>
                </a:lnTo>
                <a:lnTo>
                  <a:pt x="81673" y="60731"/>
                </a:lnTo>
                <a:lnTo>
                  <a:pt x="83489" y="59893"/>
                </a:lnTo>
                <a:lnTo>
                  <a:pt x="329958" y="59893"/>
                </a:lnTo>
                <a:lnTo>
                  <a:pt x="329958" y="39928"/>
                </a:lnTo>
                <a:close/>
                <a:moveTo>
                  <a:pt x="329958" y="259575"/>
                </a:moveTo>
                <a:lnTo>
                  <a:pt x="187210" y="259575"/>
                </a:lnTo>
                <a:lnTo>
                  <a:pt x="189547" y="260515"/>
                </a:lnTo>
                <a:lnTo>
                  <a:pt x="193179" y="264261"/>
                </a:lnTo>
                <a:lnTo>
                  <a:pt x="194094" y="266649"/>
                </a:lnTo>
                <a:lnTo>
                  <a:pt x="194094" y="319481"/>
                </a:lnTo>
                <a:lnTo>
                  <a:pt x="342493" y="319481"/>
                </a:lnTo>
                <a:lnTo>
                  <a:pt x="344817" y="318541"/>
                </a:lnTo>
                <a:lnTo>
                  <a:pt x="348462" y="314794"/>
                </a:lnTo>
                <a:lnTo>
                  <a:pt x="349364" y="312407"/>
                </a:lnTo>
                <a:lnTo>
                  <a:pt x="349364" y="286613"/>
                </a:lnTo>
                <a:lnTo>
                  <a:pt x="348462" y="284226"/>
                </a:lnTo>
                <a:lnTo>
                  <a:pt x="344817" y="280479"/>
                </a:lnTo>
                <a:lnTo>
                  <a:pt x="342493" y="279539"/>
                </a:lnTo>
                <a:lnTo>
                  <a:pt x="329958" y="279539"/>
                </a:lnTo>
                <a:lnTo>
                  <a:pt x="329958" y="259575"/>
                </a:lnTo>
                <a:close/>
                <a:moveTo>
                  <a:pt x="329958" y="179705"/>
                </a:moveTo>
                <a:lnTo>
                  <a:pt x="174675" y="179705"/>
                </a:lnTo>
                <a:lnTo>
                  <a:pt x="186355" y="180797"/>
                </a:lnTo>
                <a:lnTo>
                  <a:pt x="197124" y="184075"/>
                </a:lnTo>
                <a:lnTo>
                  <a:pt x="228663" y="216523"/>
                </a:lnTo>
                <a:lnTo>
                  <a:pt x="232905" y="239610"/>
                </a:lnTo>
                <a:lnTo>
                  <a:pt x="329958" y="239610"/>
                </a:lnTo>
                <a:lnTo>
                  <a:pt x="329958" y="179705"/>
                </a:lnTo>
                <a:close/>
                <a:moveTo>
                  <a:pt x="161137" y="119799"/>
                </a:moveTo>
                <a:lnTo>
                  <a:pt x="110591" y="119799"/>
                </a:lnTo>
                <a:lnTo>
                  <a:pt x="112407" y="120637"/>
                </a:lnTo>
                <a:lnTo>
                  <a:pt x="115646" y="123964"/>
                </a:lnTo>
                <a:lnTo>
                  <a:pt x="116446" y="125831"/>
                </a:lnTo>
                <a:lnTo>
                  <a:pt x="116446" y="153708"/>
                </a:lnTo>
                <a:lnTo>
                  <a:pt x="115646" y="155575"/>
                </a:lnTo>
                <a:lnTo>
                  <a:pt x="112407" y="158902"/>
                </a:lnTo>
                <a:lnTo>
                  <a:pt x="110591" y="159740"/>
                </a:lnTo>
                <a:lnTo>
                  <a:pt x="161137" y="159740"/>
                </a:lnTo>
                <a:lnTo>
                  <a:pt x="159308" y="158902"/>
                </a:lnTo>
                <a:lnTo>
                  <a:pt x="156083" y="155575"/>
                </a:lnTo>
                <a:lnTo>
                  <a:pt x="155270" y="153708"/>
                </a:lnTo>
                <a:lnTo>
                  <a:pt x="155270" y="125831"/>
                </a:lnTo>
                <a:lnTo>
                  <a:pt x="156083" y="123964"/>
                </a:lnTo>
                <a:lnTo>
                  <a:pt x="159308" y="120637"/>
                </a:lnTo>
                <a:lnTo>
                  <a:pt x="161137" y="119799"/>
                </a:lnTo>
                <a:close/>
                <a:moveTo>
                  <a:pt x="238772" y="119799"/>
                </a:moveTo>
                <a:lnTo>
                  <a:pt x="188226" y="119799"/>
                </a:lnTo>
                <a:lnTo>
                  <a:pt x="190042" y="120637"/>
                </a:lnTo>
                <a:lnTo>
                  <a:pt x="193281" y="123964"/>
                </a:lnTo>
                <a:lnTo>
                  <a:pt x="194094" y="125831"/>
                </a:lnTo>
                <a:lnTo>
                  <a:pt x="194094" y="153708"/>
                </a:lnTo>
                <a:lnTo>
                  <a:pt x="193281" y="155575"/>
                </a:lnTo>
                <a:lnTo>
                  <a:pt x="190042" y="158902"/>
                </a:lnTo>
                <a:lnTo>
                  <a:pt x="188226" y="159740"/>
                </a:lnTo>
                <a:lnTo>
                  <a:pt x="238772" y="159740"/>
                </a:lnTo>
                <a:lnTo>
                  <a:pt x="236956" y="158902"/>
                </a:lnTo>
                <a:lnTo>
                  <a:pt x="233718" y="155575"/>
                </a:lnTo>
                <a:lnTo>
                  <a:pt x="232905" y="153708"/>
                </a:lnTo>
                <a:lnTo>
                  <a:pt x="232905" y="125831"/>
                </a:lnTo>
                <a:lnTo>
                  <a:pt x="233718" y="123964"/>
                </a:lnTo>
                <a:lnTo>
                  <a:pt x="236956" y="120637"/>
                </a:lnTo>
                <a:lnTo>
                  <a:pt x="238772" y="119799"/>
                </a:lnTo>
                <a:close/>
                <a:moveTo>
                  <a:pt x="329958" y="119799"/>
                </a:moveTo>
                <a:lnTo>
                  <a:pt x="265861" y="119799"/>
                </a:lnTo>
                <a:lnTo>
                  <a:pt x="267690" y="120637"/>
                </a:lnTo>
                <a:lnTo>
                  <a:pt x="270916" y="123964"/>
                </a:lnTo>
                <a:lnTo>
                  <a:pt x="271729" y="125831"/>
                </a:lnTo>
                <a:lnTo>
                  <a:pt x="271729" y="153708"/>
                </a:lnTo>
                <a:lnTo>
                  <a:pt x="270916" y="155575"/>
                </a:lnTo>
                <a:lnTo>
                  <a:pt x="267690" y="158902"/>
                </a:lnTo>
                <a:lnTo>
                  <a:pt x="265861" y="159740"/>
                </a:lnTo>
                <a:lnTo>
                  <a:pt x="329958" y="159740"/>
                </a:lnTo>
                <a:lnTo>
                  <a:pt x="329958" y="119799"/>
                </a:lnTo>
                <a:close/>
                <a:moveTo>
                  <a:pt x="161137" y="59893"/>
                </a:moveTo>
                <a:lnTo>
                  <a:pt x="110591" y="59893"/>
                </a:lnTo>
                <a:lnTo>
                  <a:pt x="112407" y="60731"/>
                </a:lnTo>
                <a:lnTo>
                  <a:pt x="115646" y="64058"/>
                </a:lnTo>
                <a:lnTo>
                  <a:pt x="116446" y="65925"/>
                </a:lnTo>
                <a:lnTo>
                  <a:pt x="116446" y="93802"/>
                </a:lnTo>
                <a:lnTo>
                  <a:pt x="115646" y="95669"/>
                </a:lnTo>
                <a:lnTo>
                  <a:pt x="112407" y="98996"/>
                </a:lnTo>
                <a:lnTo>
                  <a:pt x="110591" y="99834"/>
                </a:lnTo>
                <a:lnTo>
                  <a:pt x="161137" y="99834"/>
                </a:lnTo>
                <a:lnTo>
                  <a:pt x="159308" y="98996"/>
                </a:lnTo>
                <a:lnTo>
                  <a:pt x="156083" y="95669"/>
                </a:lnTo>
                <a:lnTo>
                  <a:pt x="155270" y="93802"/>
                </a:lnTo>
                <a:lnTo>
                  <a:pt x="155270" y="65925"/>
                </a:lnTo>
                <a:lnTo>
                  <a:pt x="156083" y="64058"/>
                </a:lnTo>
                <a:lnTo>
                  <a:pt x="159308" y="60731"/>
                </a:lnTo>
                <a:lnTo>
                  <a:pt x="161137" y="59893"/>
                </a:lnTo>
                <a:close/>
                <a:moveTo>
                  <a:pt x="238772" y="59893"/>
                </a:moveTo>
                <a:lnTo>
                  <a:pt x="188226" y="59893"/>
                </a:lnTo>
                <a:lnTo>
                  <a:pt x="190042" y="60731"/>
                </a:lnTo>
                <a:lnTo>
                  <a:pt x="193281" y="64058"/>
                </a:lnTo>
                <a:lnTo>
                  <a:pt x="194094" y="65925"/>
                </a:lnTo>
                <a:lnTo>
                  <a:pt x="194094" y="93802"/>
                </a:lnTo>
                <a:lnTo>
                  <a:pt x="193281" y="95669"/>
                </a:lnTo>
                <a:lnTo>
                  <a:pt x="190042" y="98996"/>
                </a:lnTo>
                <a:lnTo>
                  <a:pt x="188226" y="99834"/>
                </a:lnTo>
                <a:lnTo>
                  <a:pt x="238772" y="99834"/>
                </a:lnTo>
                <a:lnTo>
                  <a:pt x="236956" y="98996"/>
                </a:lnTo>
                <a:lnTo>
                  <a:pt x="233718" y="95669"/>
                </a:lnTo>
                <a:lnTo>
                  <a:pt x="232905" y="93802"/>
                </a:lnTo>
                <a:lnTo>
                  <a:pt x="232905" y="65925"/>
                </a:lnTo>
                <a:lnTo>
                  <a:pt x="233718" y="64058"/>
                </a:lnTo>
                <a:lnTo>
                  <a:pt x="236956" y="60731"/>
                </a:lnTo>
                <a:lnTo>
                  <a:pt x="238772" y="59893"/>
                </a:lnTo>
                <a:close/>
                <a:moveTo>
                  <a:pt x="329958" y="59893"/>
                </a:moveTo>
                <a:lnTo>
                  <a:pt x="265861" y="59893"/>
                </a:lnTo>
                <a:lnTo>
                  <a:pt x="267690" y="60731"/>
                </a:lnTo>
                <a:lnTo>
                  <a:pt x="270916" y="64058"/>
                </a:lnTo>
                <a:lnTo>
                  <a:pt x="271729" y="65925"/>
                </a:lnTo>
                <a:lnTo>
                  <a:pt x="271729" y="93802"/>
                </a:lnTo>
                <a:lnTo>
                  <a:pt x="270916" y="95669"/>
                </a:lnTo>
                <a:lnTo>
                  <a:pt x="267690" y="98996"/>
                </a:lnTo>
                <a:lnTo>
                  <a:pt x="265861" y="99834"/>
                </a:lnTo>
                <a:lnTo>
                  <a:pt x="329958" y="99834"/>
                </a:lnTo>
                <a:lnTo>
                  <a:pt x="329958" y="59893"/>
                </a:lnTo>
                <a:close/>
                <a:moveTo>
                  <a:pt x="342493" y="0"/>
                </a:moveTo>
                <a:lnTo>
                  <a:pt x="6870" y="0"/>
                </a:lnTo>
                <a:lnTo>
                  <a:pt x="4546" y="927"/>
                </a:lnTo>
                <a:lnTo>
                  <a:pt x="901" y="4673"/>
                </a:lnTo>
                <a:lnTo>
                  <a:pt x="0" y="7061"/>
                </a:lnTo>
                <a:lnTo>
                  <a:pt x="0" y="32854"/>
                </a:lnTo>
                <a:lnTo>
                  <a:pt x="901" y="35255"/>
                </a:lnTo>
                <a:lnTo>
                  <a:pt x="4546" y="38989"/>
                </a:lnTo>
                <a:lnTo>
                  <a:pt x="6870" y="39928"/>
                </a:lnTo>
                <a:lnTo>
                  <a:pt x="342493" y="39928"/>
                </a:lnTo>
                <a:lnTo>
                  <a:pt x="344817" y="38989"/>
                </a:lnTo>
                <a:lnTo>
                  <a:pt x="348462" y="35255"/>
                </a:lnTo>
                <a:lnTo>
                  <a:pt x="349364" y="32854"/>
                </a:lnTo>
                <a:lnTo>
                  <a:pt x="349364" y="7061"/>
                </a:lnTo>
                <a:lnTo>
                  <a:pt x="348462" y="4673"/>
                </a:lnTo>
                <a:lnTo>
                  <a:pt x="344817" y="927"/>
                </a:lnTo>
                <a:lnTo>
                  <a:pt x="342493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4" name="CustomShape 8"/>
          <p:cNvSpPr/>
          <p:nvPr/>
        </p:nvSpPr>
        <p:spPr>
          <a:xfrm>
            <a:off x="6827400" y="2244600"/>
            <a:ext cx="3375360" cy="4028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>
              <a:lnSpc>
                <a:spcPct val="100000"/>
              </a:lnSpc>
            </a:pPr>
            <a:r>
              <a:rPr lang="ru-RU" sz="1200" b="0" strike="noStrike" spc="-123">
                <a:solidFill>
                  <a:srgbClr val="CE181E"/>
                </a:solidFill>
                <a:latin typeface="Arial Unicode MS"/>
                <a:ea typeface="DejaVu Sans"/>
              </a:rPr>
              <a:t>Э</a:t>
            </a:r>
            <a:r>
              <a:rPr lang="ru-RU" sz="1200" b="0" strike="noStrike" spc="128">
                <a:solidFill>
                  <a:srgbClr val="CE181E"/>
                </a:solidFill>
                <a:latin typeface="Arial Unicode MS"/>
                <a:ea typeface="DejaVu Sans"/>
              </a:rPr>
              <a:t>т</a:t>
            </a:r>
            <a:r>
              <a:rPr lang="ru-RU" sz="1200" b="0" strike="noStrike" spc="72">
                <a:solidFill>
                  <a:srgbClr val="CE181E"/>
                </a:solidFill>
                <a:latin typeface="Arial Unicode MS"/>
                <a:ea typeface="DejaVu Sans"/>
              </a:rPr>
              <a:t>ап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180">
                <a:solidFill>
                  <a:srgbClr val="CE181E"/>
                </a:solidFill>
                <a:latin typeface="Arial Unicode MS"/>
                <a:ea typeface="DejaVu Sans"/>
              </a:rPr>
              <a:t>1</a:t>
            </a:r>
            <a:r>
              <a:rPr lang="ru-RU" sz="1200" b="0" strike="noStrike" spc="-83">
                <a:solidFill>
                  <a:srgbClr val="CE181E"/>
                </a:solidFill>
                <a:latin typeface="Arial Unicode MS"/>
                <a:ea typeface="DejaVu Sans"/>
              </a:rPr>
              <a:t>: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CE181E"/>
                </a:solidFill>
                <a:latin typeface="Arial Unicode MS"/>
                <a:ea typeface="DejaVu Sans"/>
              </a:rPr>
              <a:t>определить</a:t>
            </a:r>
            <a:r>
              <a:rPr lang="ru-RU" sz="1200" b="0" strike="noStrike" spc="18">
                <a:solidFill>
                  <a:srgbClr val="CE181E"/>
                </a:solidFill>
                <a:latin typeface="Arial Unicode MS"/>
                <a:ea typeface="DejaVu Sans"/>
              </a:rPr>
              <a:t>,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208">
                <a:solidFill>
                  <a:srgbClr val="CE181E"/>
                </a:solidFill>
                <a:latin typeface="Arial Unicode MS"/>
                <a:ea typeface="DejaVu Sans"/>
              </a:rPr>
              <a:t>к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9">
                <a:solidFill>
                  <a:srgbClr val="CE181E"/>
                </a:solidFill>
                <a:latin typeface="Arial Unicode MS"/>
                <a:ea typeface="DejaVu Sans"/>
              </a:rPr>
              <a:t>ка</a:t>
            </a:r>
            <a:r>
              <a:rPr lang="ru-RU" sz="1200" b="0" strike="noStrike" spc="180">
                <a:solidFill>
                  <a:srgbClr val="CE181E"/>
                </a:solidFill>
                <a:latin typeface="Arial Unicode MS"/>
                <a:ea typeface="DejaVu Sans"/>
              </a:rPr>
              <a:t>к</a:t>
            </a:r>
            <a:r>
              <a:rPr lang="ru-RU" sz="1200" b="0" strike="noStrike" spc="63">
                <a:solidFill>
                  <a:srgbClr val="CE181E"/>
                </a:solidFill>
                <a:latin typeface="Arial Unicode MS"/>
                <a:ea typeface="DejaVu Sans"/>
              </a:rPr>
              <a:t>о</a:t>
            </a:r>
            <a:r>
              <a:rPr lang="ru-RU" sz="1200" b="0" strike="noStrike" spc="66">
                <a:solidFill>
                  <a:srgbClr val="CE181E"/>
                </a:solidFill>
                <a:latin typeface="Arial Unicode MS"/>
                <a:ea typeface="DejaVu Sans"/>
              </a:rPr>
              <a:t>й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CE181E"/>
                </a:solidFill>
                <a:latin typeface="Arial Unicode MS"/>
                <a:ea typeface="DejaVu Sans"/>
              </a:rPr>
              <a:t>зоне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отно</a:t>
            </a:r>
            <a:r>
              <a:rPr lang="ru-RU" sz="1200" b="0" strike="noStrike" spc="89">
                <a:solidFill>
                  <a:srgbClr val="CE181E"/>
                </a:solidFill>
                <a:latin typeface="Arial Unicode MS"/>
                <a:ea typeface="DejaVu Sans"/>
              </a:rPr>
              <a:t>сится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CE181E"/>
                </a:solidFill>
                <a:latin typeface="Arial Unicode MS"/>
                <a:ea typeface="DejaVu Sans"/>
              </a:rPr>
              <a:t>территория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CE181E"/>
                </a:solidFill>
                <a:latin typeface="Arial Unicode MS"/>
                <a:ea typeface="DejaVu Sans"/>
              </a:rPr>
              <a:t>(типовая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17">
                <a:solidFill>
                  <a:srgbClr val="CE181E"/>
                </a:solidFill>
                <a:latin typeface="Arial Unicode MS"/>
                <a:ea typeface="DejaVu Sans"/>
              </a:rPr>
              <a:t>или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CE181E"/>
                </a:solidFill>
                <a:latin typeface="Arial Unicode MS"/>
                <a:ea typeface="DejaVu Sans"/>
              </a:rPr>
              <a:t>истори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ческая)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-117">
                <a:solidFill>
                  <a:srgbClr val="CE181E"/>
                </a:solidFill>
                <a:latin typeface="Arial Unicode MS"/>
                <a:ea typeface="DejaVu Sans"/>
              </a:rPr>
              <a:t>Э</a:t>
            </a:r>
            <a:r>
              <a:rPr lang="ru-RU" sz="1200" b="0" strike="noStrike" spc="128">
                <a:solidFill>
                  <a:srgbClr val="CE181E"/>
                </a:solidFill>
                <a:latin typeface="Arial Unicode MS"/>
                <a:ea typeface="DejaVu Sans"/>
              </a:rPr>
              <a:t>т</a:t>
            </a:r>
            <a:r>
              <a:rPr lang="ru-RU" sz="1200" b="0" strike="noStrike" spc="72">
                <a:solidFill>
                  <a:srgbClr val="CE181E"/>
                </a:solidFill>
                <a:latin typeface="Arial Unicode MS"/>
                <a:ea typeface="DejaVu Sans"/>
              </a:rPr>
              <a:t>ап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63">
                <a:solidFill>
                  <a:srgbClr val="CE181E"/>
                </a:solidFill>
                <a:latin typeface="Arial Unicode MS"/>
                <a:ea typeface="DejaVu Sans"/>
              </a:rPr>
              <a:t>2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: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определить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CE181E"/>
                </a:solidFill>
                <a:latin typeface="Arial Unicode MS"/>
                <a:ea typeface="DejaVu Sans"/>
              </a:rPr>
              <a:t>зелёные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CE181E"/>
                </a:solidFill>
                <a:latin typeface="Arial Unicode MS"/>
                <a:ea typeface="DejaVu Sans"/>
              </a:rPr>
              <a:t>зоны,</a:t>
            </a:r>
            <a:r>
              <a:rPr lang="ru-RU" sz="1200" b="0" strike="noStrike" spc="-1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6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CE181E"/>
                </a:solidFill>
                <a:latin typeface="Arial Unicode MS"/>
                <a:ea typeface="DejaVu Sans"/>
              </a:rPr>
              <a:t>в  </a:t>
            </a:r>
            <a:r>
              <a:rPr lang="ru-RU" sz="1200" b="0" strike="noStrike" spc="43">
                <a:solidFill>
                  <a:srgbClr val="CE181E"/>
                </a:solidFill>
                <a:latin typeface="Arial Unicode MS"/>
                <a:ea typeface="DejaVu Sans"/>
              </a:rPr>
              <a:t>пределах</a:t>
            </a:r>
            <a:r>
              <a:rPr lang="ru-RU" sz="1200" b="0" strike="noStrike" spc="-4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7">
                <a:solidFill>
                  <a:srgbClr val="CE181E"/>
                </a:solidFill>
                <a:latin typeface="Arial Unicode MS"/>
                <a:ea typeface="DejaVu Sans"/>
              </a:rPr>
              <a:t>которых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>
                <a:solidFill>
                  <a:srgbClr val="CE181E"/>
                </a:solidFill>
                <a:latin typeface="Arial Unicode MS"/>
                <a:ea typeface="DejaVu Sans"/>
              </a:rPr>
              <a:t>разрешается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CE181E"/>
                </a:solidFill>
                <a:latin typeface="Arial Unicode MS"/>
                <a:ea typeface="DejaVu Sans"/>
              </a:rPr>
              <a:t>размеще</a:t>
            </a:r>
            <a:r>
              <a:rPr lang="ru-RU" sz="1200" b="0" strike="noStrike" spc="77">
                <a:solidFill>
                  <a:srgbClr val="CE181E"/>
                </a:solidFill>
                <a:latin typeface="Arial Unicode MS"/>
                <a:ea typeface="DejaVu Sans"/>
              </a:rPr>
              <a:t>ни</a:t>
            </a:r>
            <a:r>
              <a:rPr lang="ru-RU" sz="1200" b="0" strike="noStrike" spc="83">
                <a:solidFill>
                  <a:srgbClr val="CE181E"/>
                </a:solidFill>
                <a:latin typeface="Arial Unicode MS"/>
                <a:ea typeface="DejaVu Sans"/>
              </a:rPr>
              <a:t>е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CE181E"/>
                </a:solidFill>
                <a:latin typeface="Arial Unicode MS"/>
                <a:ea typeface="DejaVu Sans"/>
              </a:rPr>
              <a:t>вывески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32">
                <a:solidFill>
                  <a:srgbClr val="CE181E"/>
                </a:solidFill>
                <a:latin typeface="Arial Unicode MS"/>
                <a:ea typeface="DejaVu Sans"/>
              </a:rPr>
              <a:t>Этап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52">
                <a:solidFill>
                  <a:srgbClr val="CE181E"/>
                </a:solidFill>
                <a:latin typeface="Arial Unicode MS"/>
                <a:ea typeface="DejaVu Sans"/>
              </a:rPr>
              <a:t>3:</a:t>
            </a:r>
            <a:r>
              <a:rPr lang="ru-RU" sz="1200" b="0" strike="noStrike" spc="24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определить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CE181E"/>
                </a:solidFill>
                <a:latin typeface="Arial Unicode MS"/>
                <a:ea typeface="DejaVu Sans"/>
              </a:rPr>
              <a:t>вид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CE181E"/>
                </a:solidFill>
                <a:latin typeface="Arial Unicode MS"/>
                <a:ea typeface="DejaVu Sans"/>
              </a:rPr>
              <a:t>вывески</a:t>
            </a:r>
            <a:r>
              <a:rPr lang="ru-RU" sz="1200" b="0" strike="noStrike" spc="-3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(лайт</a:t>
            </a:r>
            <a:r>
              <a:rPr lang="ru-RU" sz="1200" b="0" strike="noStrike" spc="18">
                <a:solidFill>
                  <a:srgbClr val="CE181E"/>
                </a:solidFill>
                <a:latin typeface="Arial Unicode MS"/>
                <a:ea typeface="DejaVu Sans"/>
              </a:rPr>
              <a:t>бокс,</a:t>
            </a:r>
            <a:r>
              <a:rPr lang="ru-RU" sz="1200" b="0" strike="noStrike" spc="-5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83">
                <a:solidFill>
                  <a:srgbClr val="CE181E"/>
                </a:solidFill>
                <a:latin typeface="Arial Unicode MS"/>
                <a:ea typeface="DejaVu Sans"/>
              </a:rPr>
              <a:t>табличка</a:t>
            </a:r>
            <a:r>
              <a:rPr lang="ru-RU" sz="1200" b="0" strike="noStrike" spc="-5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17">
                <a:solidFill>
                  <a:srgbClr val="CE181E"/>
                </a:solidFill>
                <a:latin typeface="Arial Unicode MS"/>
                <a:ea typeface="DejaVu Sans"/>
              </a:rPr>
              <a:t>или</a:t>
            </a:r>
            <a:r>
              <a:rPr lang="ru-RU" sz="1200" b="0" strike="noStrike" spc="-5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">
                <a:solidFill>
                  <a:srgbClr val="CE181E"/>
                </a:solidFill>
                <a:latin typeface="Arial Unicode MS"/>
                <a:ea typeface="DejaVu Sans"/>
              </a:rPr>
              <a:t>др.)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32">
                <a:solidFill>
                  <a:srgbClr val="CE181E"/>
                </a:solidFill>
                <a:latin typeface="Arial Unicode MS"/>
                <a:ea typeface="DejaVu Sans"/>
              </a:rPr>
              <a:t>Этап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24">
                <a:solidFill>
                  <a:srgbClr val="CE181E"/>
                </a:solidFill>
                <a:latin typeface="Arial Unicode MS"/>
                <a:ea typeface="DejaVu Sans"/>
              </a:rPr>
              <a:t>4: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3">
                <a:solidFill>
                  <a:srgbClr val="CE181E"/>
                </a:solidFill>
                <a:latin typeface="Arial Unicode MS"/>
                <a:ea typeface="DejaVu Sans"/>
              </a:rPr>
              <a:t>определить,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2">
                <a:solidFill>
                  <a:srgbClr val="CE181E"/>
                </a:solidFill>
                <a:latin typeface="Arial Unicode MS"/>
                <a:ea typeface="DejaVu Sans"/>
              </a:rPr>
              <a:t>какая</a:t>
            </a:r>
            <a:r>
              <a:rPr lang="ru-RU" sz="1200" b="0" strike="noStrike" spc="-43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CE181E"/>
                </a:solidFill>
                <a:latin typeface="Arial Unicode MS"/>
                <a:ea typeface="DejaVu Sans"/>
              </a:rPr>
              <a:t>информация </a:t>
            </a:r>
            <a:r>
              <a:rPr lang="ru-RU" sz="1200" b="0" strike="noStrike" spc="-307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32">
                <a:solidFill>
                  <a:srgbClr val="CE181E"/>
                </a:solidFill>
                <a:latin typeface="Arial Unicode MS"/>
                <a:ea typeface="DejaVu Sans"/>
              </a:rPr>
              <a:t>будет</a:t>
            </a:r>
            <a:r>
              <a:rPr lang="ru-RU" sz="1200" b="0" strike="noStrike" spc="-5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CE181E"/>
                </a:solidFill>
                <a:latin typeface="Arial Unicode MS"/>
                <a:ea typeface="DejaVu Sans"/>
              </a:rPr>
              <a:t>размещена</a:t>
            </a:r>
            <a:r>
              <a:rPr lang="ru-RU" sz="1200" b="0" strike="noStrike" spc="-4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3">
                <a:solidFill>
                  <a:srgbClr val="CE181E"/>
                </a:solidFill>
                <a:latin typeface="Arial Unicode MS"/>
                <a:ea typeface="DejaVu Sans"/>
              </a:rPr>
              <a:t>на</a:t>
            </a:r>
            <a:r>
              <a:rPr lang="ru-RU" sz="1200" b="0" strike="noStrike" spc="-52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72">
                <a:solidFill>
                  <a:srgbClr val="CE181E"/>
                </a:solidFill>
                <a:latin typeface="Arial Unicode MS"/>
                <a:ea typeface="DejaVu Sans"/>
              </a:rPr>
              <a:t>вывеске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200" b="0" strike="noStrike" spc="-117">
                <a:solidFill>
                  <a:srgbClr val="CE181E"/>
                </a:solidFill>
                <a:latin typeface="Arial Unicode MS"/>
                <a:ea typeface="DejaVu Sans"/>
              </a:rPr>
              <a:t>Э</a:t>
            </a:r>
            <a:r>
              <a:rPr lang="ru-RU" sz="1200" b="0" strike="noStrike" spc="128">
                <a:solidFill>
                  <a:srgbClr val="CE181E"/>
                </a:solidFill>
                <a:latin typeface="Arial Unicode MS"/>
                <a:ea typeface="DejaVu Sans"/>
              </a:rPr>
              <a:t>т</a:t>
            </a:r>
            <a:r>
              <a:rPr lang="ru-RU" sz="1200" b="0" strike="noStrike" spc="72">
                <a:solidFill>
                  <a:srgbClr val="CE181E"/>
                </a:solidFill>
                <a:latin typeface="Arial Unicode MS"/>
                <a:ea typeface="DejaVu Sans"/>
              </a:rPr>
              <a:t>ап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-58">
                <a:solidFill>
                  <a:srgbClr val="CE181E"/>
                </a:solidFill>
                <a:latin typeface="Arial Unicode MS"/>
                <a:ea typeface="DejaVu Sans"/>
              </a:rPr>
              <a:t>5: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58">
                <a:solidFill>
                  <a:srgbClr val="CE181E"/>
                </a:solidFill>
                <a:latin typeface="Arial Unicode MS"/>
                <a:ea typeface="DejaVu Sans"/>
              </a:rPr>
              <a:t>определить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80">
                <a:solidFill>
                  <a:srgbClr val="CE181E"/>
                </a:solidFill>
                <a:latin typeface="Arial Unicode MS"/>
                <a:ea typeface="DejaVu Sans"/>
              </a:rPr>
              <a:t>м</a:t>
            </a:r>
            <a:r>
              <a:rPr lang="ru-RU" sz="1200" b="0" strike="noStrike" spc="-18">
                <a:solidFill>
                  <a:srgbClr val="CE181E"/>
                </a:solidFill>
                <a:latin typeface="Arial Unicode MS"/>
                <a:ea typeface="DejaVu Sans"/>
              </a:rPr>
              <a:t>а</a:t>
            </a:r>
            <a:r>
              <a:rPr lang="ru-RU" sz="1200" b="0" strike="noStrike" spc="89">
                <a:solidFill>
                  <a:srgbClr val="CE181E"/>
                </a:solidFill>
                <a:latin typeface="Arial Unicode MS"/>
                <a:ea typeface="DejaVu Sans"/>
              </a:rPr>
              <a:t>т</a:t>
            </a:r>
            <a:r>
              <a:rPr lang="ru-RU" sz="1200" b="0" strike="noStrike" spc="18">
                <a:solidFill>
                  <a:srgbClr val="CE181E"/>
                </a:solidFill>
                <a:latin typeface="Arial Unicode MS"/>
                <a:ea typeface="DejaVu Sans"/>
              </a:rPr>
              <a:t>ериал,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06">
                <a:solidFill>
                  <a:srgbClr val="CE181E"/>
                </a:solidFill>
                <a:latin typeface="Arial Unicode MS"/>
                <a:ea typeface="DejaVu Sans"/>
              </a:rPr>
              <a:t>ц</a:t>
            </a:r>
            <a:r>
              <a:rPr lang="ru-RU" sz="1200" b="0" strike="noStrike" spc="92">
                <a:solidFill>
                  <a:srgbClr val="CE181E"/>
                </a:solidFill>
                <a:latin typeface="Arial Unicode MS"/>
                <a:ea typeface="DejaVu Sans"/>
              </a:rPr>
              <a:t>в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е</a:t>
            </a:r>
            <a:r>
              <a:rPr lang="ru-RU" sz="1200" b="0" strike="noStrike" spc="7">
                <a:solidFill>
                  <a:srgbClr val="CE181E"/>
                </a:solidFill>
                <a:latin typeface="Arial Unicode MS"/>
                <a:ea typeface="DejaVu Sans"/>
              </a:rPr>
              <a:t>т,  </a:t>
            </a:r>
            <a:r>
              <a:rPr lang="ru-RU" sz="1200" b="0" strike="noStrike" spc="43">
                <a:solidFill>
                  <a:srgbClr val="CE181E"/>
                </a:solidFill>
                <a:latin typeface="Arial Unicode MS"/>
                <a:ea typeface="DejaVu Sans"/>
              </a:rPr>
              <a:t>размер</a:t>
            </a:r>
            <a:r>
              <a:rPr lang="ru-RU" sz="1200" b="0" strike="noStrike" spc="-4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137">
                <a:solidFill>
                  <a:srgbClr val="CE181E"/>
                </a:solidFill>
                <a:latin typeface="Arial Unicode MS"/>
                <a:ea typeface="DejaVu Sans"/>
              </a:rPr>
              <a:t>и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CE181E"/>
                </a:solidFill>
                <a:latin typeface="Arial Unicode MS"/>
                <a:ea typeface="DejaVu Sans"/>
              </a:rPr>
              <a:t>другие</a:t>
            </a:r>
            <a:r>
              <a:rPr lang="ru-RU" sz="1200" b="0" strike="noStrike" spc="-4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66">
                <a:solidFill>
                  <a:srgbClr val="CE181E"/>
                </a:solidFill>
                <a:latin typeface="Arial Unicode MS"/>
                <a:ea typeface="DejaVu Sans"/>
              </a:rPr>
              <a:t>составляющие</a:t>
            </a:r>
            <a:r>
              <a:rPr lang="ru-RU" sz="1200" b="0" strike="noStrike" spc="-38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46">
                <a:solidFill>
                  <a:srgbClr val="CE181E"/>
                </a:solidFill>
                <a:latin typeface="Arial Unicode MS"/>
                <a:ea typeface="DejaVu Sans"/>
              </a:rPr>
              <a:t>разме</a:t>
            </a:r>
            <a:r>
              <a:rPr lang="ru-RU" sz="1200" b="0" strike="noStrike" spc="63">
                <a:solidFill>
                  <a:srgbClr val="CE181E"/>
                </a:solidFill>
                <a:latin typeface="Arial Unicode MS"/>
                <a:ea typeface="DejaVu Sans"/>
              </a:rPr>
              <a:t>щаемой</a:t>
            </a:r>
            <a:r>
              <a:rPr lang="ru-RU" sz="1200" b="0" strike="noStrike" spc="-26">
                <a:solidFill>
                  <a:srgbClr val="CE181E"/>
                </a:solidFill>
                <a:latin typeface="Arial Unicode MS"/>
                <a:ea typeface="DejaVu Sans"/>
              </a:rPr>
              <a:t> </a:t>
            </a:r>
            <a:r>
              <a:rPr lang="ru-RU" sz="1200" b="0" strike="noStrike" spc="97">
                <a:solidFill>
                  <a:srgbClr val="CE181E"/>
                </a:solidFill>
                <a:latin typeface="Arial Unicode MS"/>
                <a:ea typeface="DejaVu Sans"/>
              </a:rPr>
              <a:t>вывески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205" name="CustomShape 9"/>
          <p:cNvSpPr/>
          <p:nvPr/>
        </p:nvSpPr>
        <p:spPr>
          <a:xfrm>
            <a:off x="3672000" y="1584000"/>
            <a:ext cx="2019960" cy="88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FFF450"/>
                </a:solidFill>
                <a:latin typeface="Open Sans"/>
                <a:ea typeface="DejaVu Sans"/>
              </a:rPr>
              <a:t>Деление</a:t>
            </a:r>
            <a:r>
              <a:rPr lang="ru-RU" sz="1400" b="1" strike="noStrike" spc="-77">
                <a:solidFill>
                  <a:srgbClr val="FFF450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FFF450"/>
                </a:solidFill>
                <a:latin typeface="Open Sans"/>
                <a:ea typeface="DejaVu Sans"/>
              </a:rPr>
              <a:t>территории на типовую</a:t>
            </a:r>
            <a:endParaRPr lang="ru-RU" sz="1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endParaRPr lang="ru-RU" sz="1400" b="0" strike="noStrike" spc="-1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139"/>
              </a:spcBef>
            </a:pPr>
            <a:r>
              <a:rPr lang="ru-RU" sz="1400" b="1" strike="noStrike" cap="small" spc="92">
                <a:solidFill>
                  <a:srgbClr val="FFF450"/>
                </a:solidFill>
                <a:latin typeface="Open Sans"/>
                <a:ea typeface="DejaVu Sans"/>
              </a:rPr>
              <a:t>и</a:t>
            </a:r>
            <a:r>
              <a:rPr lang="ru-RU" sz="1400" b="1" strike="noStrike" spc="-1">
                <a:solidFill>
                  <a:srgbClr val="FFF450"/>
                </a:solidFill>
                <a:latin typeface="Open Sans"/>
                <a:ea typeface="DejaVu Sans"/>
              </a:rPr>
              <a:t> историческую зону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06" name="CustomShape 10"/>
          <p:cNvSpPr/>
          <p:nvPr/>
        </p:nvSpPr>
        <p:spPr>
          <a:xfrm>
            <a:off x="1897920" y="5632560"/>
            <a:ext cx="1522440" cy="664560"/>
          </a:xfrm>
          <a:custGeom>
            <a:avLst/>
            <a:gdLst/>
            <a:ahLst/>
            <a:cxnLst/>
            <a:rect l="l" t="t" r="r" b="b"/>
            <a:pathLst>
              <a:path w="1523364" h="665479">
                <a:moveTo>
                  <a:pt x="1366647" y="0"/>
                </a:moveTo>
                <a:lnTo>
                  <a:pt x="156337" y="0"/>
                </a:lnTo>
                <a:lnTo>
                  <a:pt x="106920" y="7970"/>
                </a:lnTo>
                <a:lnTo>
                  <a:pt x="64004" y="30166"/>
                </a:lnTo>
                <a:lnTo>
                  <a:pt x="30162" y="64009"/>
                </a:lnTo>
                <a:lnTo>
                  <a:pt x="7969" y="106925"/>
                </a:lnTo>
                <a:lnTo>
                  <a:pt x="0" y="156337"/>
                </a:lnTo>
                <a:lnTo>
                  <a:pt x="0" y="509054"/>
                </a:lnTo>
                <a:lnTo>
                  <a:pt x="7969" y="558470"/>
                </a:lnTo>
                <a:lnTo>
                  <a:pt x="30162" y="601386"/>
                </a:lnTo>
                <a:lnTo>
                  <a:pt x="64004" y="635228"/>
                </a:lnTo>
                <a:lnTo>
                  <a:pt x="106920" y="657421"/>
                </a:lnTo>
                <a:lnTo>
                  <a:pt x="156337" y="665391"/>
                </a:lnTo>
                <a:lnTo>
                  <a:pt x="1366647" y="665391"/>
                </a:lnTo>
                <a:lnTo>
                  <a:pt x="1416058" y="657421"/>
                </a:lnTo>
                <a:lnTo>
                  <a:pt x="1458974" y="635228"/>
                </a:lnTo>
                <a:lnTo>
                  <a:pt x="1492817" y="601386"/>
                </a:lnTo>
                <a:lnTo>
                  <a:pt x="1515013" y="558470"/>
                </a:lnTo>
                <a:lnTo>
                  <a:pt x="1522984" y="509054"/>
                </a:lnTo>
                <a:lnTo>
                  <a:pt x="1522984" y="156337"/>
                </a:lnTo>
                <a:lnTo>
                  <a:pt x="1515013" y="106925"/>
                </a:lnTo>
                <a:lnTo>
                  <a:pt x="1492817" y="64009"/>
                </a:lnTo>
                <a:lnTo>
                  <a:pt x="1458974" y="30166"/>
                </a:lnTo>
                <a:lnTo>
                  <a:pt x="1416058" y="7970"/>
                </a:lnTo>
                <a:lnTo>
                  <a:pt x="1366647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7" name="CustomShape 11"/>
          <p:cNvSpPr/>
          <p:nvPr/>
        </p:nvSpPr>
        <p:spPr>
          <a:xfrm>
            <a:off x="2265480" y="5518440"/>
            <a:ext cx="8085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4800" b="1" strike="noStrike" spc="-18">
                <a:solidFill>
                  <a:srgbClr val="FFFFFF"/>
                </a:solidFill>
                <a:latin typeface="Open Sans"/>
                <a:ea typeface="DejaVu Sans"/>
              </a:rPr>
              <a:t>Аа</a:t>
            </a:r>
            <a:endParaRPr lang="ru-RU" sz="4800" b="0" strike="noStrike" spc="-1">
              <a:latin typeface="Arial"/>
            </a:endParaRPr>
          </a:p>
        </p:txBody>
      </p:sp>
      <p:sp>
        <p:nvSpPr>
          <p:cNvPr id="208" name="CustomShape 12"/>
          <p:cNvSpPr/>
          <p:nvPr/>
        </p:nvSpPr>
        <p:spPr>
          <a:xfrm>
            <a:off x="3792960" y="4654440"/>
            <a:ext cx="181188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FFF200"/>
                </a:solidFill>
                <a:latin typeface="Open Sans"/>
                <a:ea typeface="DejaVu Sans"/>
              </a:rPr>
              <a:t>Вид</a:t>
            </a:r>
            <a:r>
              <a:rPr lang="ru-RU" sz="1400" b="1" strike="noStrike" spc="-24">
                <a:solidFill>
                  <a:srgbClr val="FFF200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FFF200"/>
                </a:solidFill>
                <a:latin typeface="Open Sans"/>
                <a:ea typeface="DejaVu Sans"/>
              </a:rPr>
              <a:t>и</a:t>
            </a:r>
            <a:r>
              <a:rPr lang="ru-RU" sz="1400" b="1" strike="noStrike" spc="-26">
                <a:solidFill>
                  <a:srgbClr val="FFF200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FFF200"/>
                </a:solidFill>
                <a:latin typeface="Open Sans"/>
                <a:ea typeface="DejaVu Sans"/>
              </a:rPr>
              <a:t>тип</a:t>
            </a:r>
            <a:r>
              <a:rPr lang="ru-RU" sz="1400" b="1" strike="noStrike" spc="-24">
                <a:solidFill>
                  <a:srgbClr val="FFF200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FFF200"/>
                </a:solidFill>
                <a:latin typeface="Open Sans"/>
                <a:ea typeface="DejaVu Sans"/>
              </a:rPr>
              <a:t>вывески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09" name="CustomShape 13"/>
          <p:cNvSpPr/>
          <p:nvPr/>
        </p:nvSpPr>
        <p:spPr>
          <a:xfrm>
            <a:off x="1893600" y="3335760"/>
            <a:ext cx="1397880" cy="100440"/>
          </a:xfrm>
          <a:custGeom>
            <a:avLst/>
            <a:gdLst/>
            <a:ahLst/>
            <a:cxnLst/>
            <a:rect l="l" t="t" r="r" b="b"/>
            <a:pathLst>
              <a:path w="1398904" h="101600">
                <a:moveTo>
                  <a:pt x="1398689" y="0"/>
                </a:moveTo>
                <a:lnTo>
                  <a:pt x="0" y="0"/>
                </a:lnTo>
                <a:lnTo>
                  <a:pt x="0" y="101600"/>
                </a:lnTo>
                <a:lnTo>
                  <a:pt x="1398689" y="101600"/>
                </a:lnTo>
                <a:lnTo>
                  <a:pt x="1398689" y="0"/>
                </a:lnTo>
                <a:close/>
              </a:path>
            </a:pathLst>
          </a:custGeom>
          <a:solidFill>
            <a:srgbClr val="4ABC9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14"/>
          <p:cNvSpPr/>
          <p:nvPr/>
        </p:nvSpPr>
        <p:spPr>
          <a:xfrm>
            <a:off x="1752480" y="3283920"/>
            <a:ext cx="1681560" cy="17280"/>
          </a:xfrm>
          <a:custGeom>
            <a:avLst/>
            <a:gdLst/>
            <a:ahLst/>
            <a:cxnLst/>
            <a:rect l="l" t="t" r="r" b="b"/>
            <a:pathLst>
              <a:path w="1682750" h="18414">
                <a:moveTo>
                  <a:pt x="1682394" y="0"/>
                </a:moveTo>
                <a:lnTo>
                  <a:pt x="0" y="0"/>
                </a:lnTo>
                <a:lnTo>
                  <a:pt x="0" y="17894"/>
                </a:lnTo>
                <a:lnTo>
                  <a:pt x="1682394" y="17894"/>
                </a:lnTo>
                <a:lnTo>
                  <a:pt x="1682394" y="0"/>
                </a:lnTo>
                <a:close/>
              </a:path>
            </a:pathLst>
          </a:custGeom>
          <a:solidFill>
            <a:srgbClr val="00354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15"/>
          <p:cNvSpPr/>
          <p:nvPr/>
        </p:nvSpPr>
        <p:spPr>
          <a:xfrm>
            <a:off x="1744920" y="3189960"/>
            <a:ext cx="1694880" cy="93600"/>
          </a:xfrm>
          <a:custGeom>
            <a:avLst/>
            <a:gdLst/>
            <a:ahLst/>
            <a:cxnLst/>
            <a:rect l="l" t="t" r="r" b="b"/>
            <a:pathLst>
              <a:path w="1696085" h="94614">
                <a:moveTo>
                  <a:pt x="1696008" y="94119"/>
                </a:moveTo>
                <a:lnTo>
                  <a:pt x="0" y="94119"/>
                </a:lnTo>
                <a:lnTo>
                  <a:pt x="0" y="82194"/>
                </a:lnTo>
                <a:lnTo>
                  <a:pt x="1696008" y="82194"/>
                </a:lnTo>
                <a:lnTo>
                  <a:pt x="1696008" y="94119"/>
                </a:lnTo>
                <a:close/>
                <a:moveTo>
                  <a:pt x="1684083" y="82194"/>
                </a:moveTo>
                <a:lnTo>
                  <a:pt x="13627" y="82194"/>
                </a:lnTo>
                <a:lnTo>
                  <a:pt x="13627" y="0"/>
                </a:lnTo>
                <a:lnTo>
                  <a:pt x="1684083" y="0"/>
                </a:lnTo>
                <a:lnTo>
                  <a:pt x="1684083" y="82194"/>
                </a:lnTo>
                <a:close/>
              </a:path>
            </a:pathLst>
          </a:custGeom>
          <a:noFill/>
          <a:ln w="12600">
            <a:solidFill>
              <a:srgbClr val="19659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16"/>
          <p:cNvSpPr/>
          <p:nvPr/>
        </p:nvSpPr>
        <p:spPr>
          <a:xfrm>
            <a:off x="1758600" y="3301920"/>
            <a:ext cx="1669680" cy="573120"/>
          </a:xfrm>
          <a:custGeom>
            <a:avLst/>
            <a:gdLst/>
            <a:ahLst/>
            <a:cxnLst/>
            <a:rect l="l" t="t" r="r" b="b"/>
            <a:pathLst>
              <a:path w="1670685" h="574039">
                <a:moveTo>
                  <a:pt x="686104" y="573608"/>
                </a:moveTo>
                <a:lnTo>
                  <a:pt x="0" y="573608"/>
                </a:lnTo>
                <a:lnTo>
                  <a:pt x="0" y="0"/>
                </a:lnTo>
                <a:lnTo>
                  <a:pt x="1670469" y="0"/>
                </a:lnTo>
                <a:lnTo>
                  <a:pt x="1670469" y="573608"/>
                </a:lnTo>
                <a:lnTo>
                  <a:pt x="984377" y="573608"/>
                </a:lnTo>
              </a:path>
            </a:pathLst>
          </a:custGeom>
          <a:noFill/>
          <a:ln w="12600">
            <a:solidFill>
              <a:srgbClr val="EF413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17"/>
          <p:cNvSpPr/>
          <p:nvPr/>
        </p:nvSpPr>
        <p:spPr>
          <a:xfrm>
            <a:off x="1752480" y="3875400"/>
            <a:ext cx="1681560" cy="46080"/>
          </a:xfrm>
          <a:custGeom>
            <a:avLst/>
            <a:gdLst/>
            <a:ahLst/>
            <a:cxnLst/>
            <a:rect l="l" t="t" r="r" b="b"/>
            <a:pathLst>
              <a:path w="1682750" h="46989">
                <a:moveTo>
                  <a:pt x="990345" y="0"/>
                </a:moveTo>
                <a:lnTo>
                  <a:pt x="1682419" y="0"/>
                </a:lnTo>
                <a:lnTo>
                  <a:pt x="1682419" y="46850"/>
                </a:lnTo>
                <a:lnTo>
                  <a:pt x="990345" y="46850"/>
                </a:lnTo>
                <a:lnTo>
                  <a:pt x="960539" y="46850"/>
                </a:lnTo>
                <a:lnTo>
                  <a:pt x="721893" y="46850"/>
                </a:lnTo>
                <a:lnTo>
                  <a:pt x="692073" y="46850"/>
                </a:lnTo>
                <a:lnTo>
                  <a:pt x="0" y="46850"/>
                </a:lnTo>
                <a:lnTo>
                  <a:pt x="0" y="0"/>
                </a:lnTo>
                <a:lnTo>
                  <a:pt x="692073" y="0"/>
                </a:lnTo>
              </a:path>
            </a:pathLst>
          </a:custGeom>
          <a:noFill/>
          <a:ln w="12600">
            <a:solidFill>
              <a:srgbClr val="ED1C2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CustomShape 18"/>
          <p:cNvSpPr/>
          <p:nvPr/>
        </p:nvSpPr>
        <p:spPr>
          <a:xfrm>
            <a:off x="2474640" y="3493080"/>
            <a:ext cx="237600" cy="360"/>
          </a:xfrm>
          <a:custGeom>
            <a:avLst/>
            <a:gdLst/>
            <a:ahLst/>
            <a:cxnLst/>
            <a:rect l="l" t="t" r="r" b="b"/>
            <a:pathLst>
              <a:path w="238760">
                <a:moveTo>
                  <a:pt x="238645" y="0"/>
                </a:moveTo>
                <a:lnTo>
                  <a:pt x="0" y="0"/>
                </a:lnTo>
              </a:path>
            </a:pathLst>
          </a:custGeom>
          <a:noFill/>
          <a:ln w="12600">
            <a:solidFill>
              <a:srgbClr val="0565A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5" name="CustomShape 19"/>
          <p:cNvSpPr/>
          <p:nvPr/>
        </p:nvSpPr>
        <p:spPr>
          <a:xfrm>
            <a:off x="2474640" y="3910320"/>
            <a:ext cx="237600" cy="11160"/>
          </a:xfrm>
          <a:custGeom>
            <a:avLst/>
            <a:gdLst/>
            <a:ahLst/>
            <a:cxnLst/>
            <a:rect l="l" t="t" r="r" b="b"/>
            <a:pathLst>
              <a:path w="238760" h="12064">
                <a:moveTo>
                  <a:pt x="238632" y="0"/>
                </a:moveTo>
                <a:lnTo>
                  <a:pt x="0" y="0"/>
                </a:lnTo>
                <a:lnTo>
                  <a:pt x="0" y="11937"/>
                </a:lnTo>
                <a:lnTo>
                  <a:pt x="238632" y="11937"/>
                </a:lnTo>
                <a:lnTo>
                  <a:pt x="238632" y="0"/>
                </a:lnTo>
                <a:close/>
              </a:path>
            </a:pathLst>
          </a:custGeom>
          <a:solidFill>
            <a:srgbClr val="00354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6" name="CustomShape 20"/>
          <p:cNvSpPr/>
          <p:nvPr/>
        </p:nvSpPr>
        <p:spPr>
          <a:xfrm>
            <a:off x="2486520" y="3504600"/>
            <a:ext cx="214200" cy="393120"/>
          </a:xfrm>
          <a:custGeom>
            <a:avLst/>
            <a:gdLst/>
            <a:ahLst/>
            <a:cxnLst/>
            <a:rect l="l" t="t" r="r" b="b"/>
            <a:pathLst>
              <a:path w="215264" h="394335">
                <a:moveTo>
                  <a:pt x="17894" y="119329"/>
                </a:moveTo>
                <a:lnTo>
                  <a:pt x="0" y="119329"/>
                </a:lnTo>
                <a:lnTo>
                  <a:pt x="0" y="393750"/>
                </a:lnTo>
                <a:lnTo>
                  <a:pt x="17894" y="393750"/>
                </a:lnTo>
                <a:lnTo>
                  <a:pt x="17894" y="119329"/>
                </a:lnTo>
                <a:close/>
                <a:moveTo>
                  <a:pt x="17894" y="508"/>
                </a:moveTo>
                <a:lnTo>
                  <a:pt x="0" y="508"/>
                </a:lnTo>
                <a:lnTo>
                  <a:pt x="0" y="107391"/>
                </a:lnTo>
                <a:lnTo>
                  <a:pt x="17894" y="107391"/>
                </a:lnTo>
                <a:lnTo>
                  <a:pt x="17894" y="508"/>
                </a:lnTo>
                <a:close/>
                <a:moveTo>
                  <a:pt x="95453" y="131254"/>
                </a:moveTo>
                <a:lnTo>
                  <a:pt x="41757" y="131254"/>
                </a:lnTo>
                <a:lnTo>
                  <a:pt x="41757" y="393750"/>
                </a:lnTo>
                <a:lnTo>
                  <a:pt x="95453" y="393750"/>
                </a:lnTo>
                <a:lnTo>
                  <a:pt x="95453" y="131254"/>
                </a:lnTo>
                <a:close/>
                <a:moveTo>
                  <a:pt x="173012" y="131254"/>
                </a:moveTo>
                <a:lnTo>
                  <a:pt x="119316" y="131254"/>
                </a:lnTo>
                <a:lnTo>
                  <a:pt x="119316" y="393750"/>
                </a:lnTo>
                <a:lnTo>
                  <a:pt x="173012" y="393750"/>
                </a:lnTo>
                <a:lnTo>
                  <a:pt x="173012" y="131254"/>
                </a:lnTo>
                <a:close/>
                <a:moveTo>
                  <a:pt x="184950" y="0"/>
                </a:moveTo>
                <a:lnTo>
                  <a:pt x="29832" y="0"/>
                </a:lnTo>
                <a:lnTo>
                  <a:pt x="29832" y="107391"/>
                </a:lnTo>
                <a:lnTo>
                  <a:pt x="184950" y="107391"/>
                </a:lnTo>
                <a:lnTo>
                  <a:pt x="184950" y="0"/>
                </a:lnTo>
                <a:close/>
                <a:moveTo>
                  <a:pt x="214769" y="119329"/>
                </a:moveTo>
                <a:lnTo>
                  <a:pt x="196875" y="119329"/>
                </a:lnTo>
                <a:lnTo>
                  <a:pt x="196875" y="393750"/>
                </a:lnTo>
                <a:lnTo>
                  <a:pt x="214769" y="393750"/>
                </a:lnTo>
                <a:lnTo>
                  <a:pt x="214769" y="119329"/>
                </a:lnTo>
                <a:close/>
                <a:moveTo>
                  <a:pt x="214769" y="0"/>
                </a:moveTo>
                <a:lnTo>
                  <a:pt x="196875" y="0"/>
                </a:lnTo>
                <a:lnTo>
                  <a:pt x="196875" y="107391"/>
                </a:lnTo>
                <a:lnTo>
                  <a:pt x="214769" y="107391"/>
                </a:lnTo>
                <a:lnTo>
                  <a:pt x="21476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17" name="object 26"/>
          <p:cNvPicPr/>
          <p:nvPr/>
        </p:nvPicPr>
        <p:blipFill>
          <a:blip r:embed="rId2"/>
          <a:stretch/>
        </p:blipFill>
        <p:spPr>
          <a:xfrm>
            <a:off x="3023280" y="3486600"/>
            <a:ext cx="237600" cy="375120"/>
          </a:xfrm>
          <a:prstGeom prst="rect">
            <a:avLst/>
          </a:prstGeom>
          <a:ln>
            <a:noFill/>
          </a:ln>
        </p:spPr>
      </p:pic>
      <p:sp>
        <p:nvSpPr>
          <p:cNvPr id="218" name="CustomShape 21"/>
          <p:cNvSpPr/>
          <p:nvPr/>
        </p:nvSpPr>
        <p:spPr>
          <a:xfrm>
            <a:off x="1895760" y="3462840"/>
            <a:ext cx="297360" cy="411120"/>
          </a:xfrm>
          <a:custGeom>
            <a:avLst/>
            <a:gdLst/>
            <a:ahLst/>
            <a:cxnLst/>
            <a:rect l="l" t="t" r="r" b="b"/>
            <a:pathLst>
              <a:path w="298450" h="412114">
                <a:moveTo>
                  <a:pt x="298297" y="0"/>
                </a:moveTo>
                <a:lnTo>
                  <a:pt x="298297" y="411632"/>
                </a:lnTo>
                <a:lnTo>
                  <a:pt x="268630" y="411632"/>
                </a:lnTo>
                <a:lnTo>
                  <a:pt x="268630" y="29946"/>
                </a:lnTo>
                <a:lnTo>
                  <a:pt x="29806" y="29946"/>
                </a:lnTo>
                <a:lnTo>
                  <a:pt x="29806" y="411632"/>
                </a:lnTo>
                <a:lnTo>
                  <a:pt x="0" y="411632"/>
                </a:lnTo>
                <a:lnTo>
                  <a:pt x="0" y="0"/>
                </a:lnTo>
                <a:lnTo>
                  <a:pt x="298297" y="0"/>
                </a:lnTo>
                <a:close/>
              </a:path>
            </a:pathLst>
          </a:custGeom>
          <a:noFill/>
          <a:ln w="12600">
            <a:solidFill>
              <a:srgbClr val="19659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CustomShape 22"/>
          <p:cNvSpPr/>
          <p:nvPr/>
        </p:nvSpPr>
        <p:spPr>
          <a:xfrm>
            <a:off x="1937520" y="3504600"/>
            <a:ext cx="214200" cy="357120"/>
          </a:xfrm>
          <a:custGeom>
            <a:avLst/>
            <a:gdLst/>
            <a:ahLst/>
            <a:cxnLst/>
            <a:rect l="l" t="t" r="r" b="b"/>
            <a:pathLst>
              <a:path w="215264" h="358139">
                <a:moveTo>
                  <a:pt x="101422" y="119341"/>
                </a:moveTo>
                <a:lnTo>
                  <a:pt x="0" y="119341"/>
                </a:lnTo>
                <a:lnTo>
                  <a:pt x="0" y="357949"/>
                </a:lnTo>
                <a:lnTo>
                  <a:pt x="101422" y="357949"/>
                </a:lnTo>
                <a:lnTo>
                  <a:pt x="101422" y="119341"/>
                </a:lnTo>
                <a:close/>
                <a:moveTo>
                  <a:pt x="101422" y="0"/>
                </a:moveTo>
                <a:lnTo>
                  <a:pt x="0" y="0"/>
                </a:lnTo>
                <a:lnTo>
                  <a:pt x="0" y="107391"/>
                </a:lnTo>
                <a:lnTo>
                  <a:pt x="101422" y="107391"/>
                </a:lnTo>
                <a:lnTo>
                  <a:pt x="101422" y="0"/>
                </a:lnTo>
                <a:close/>
                <a:moveTo>
                  <a:pt x="214769" y="119341"/>
                </a:moveTo>
                <a:lnTo>
                  <a:pt x="113360" y="119341"/>
                </a:lnTo>
                <a:lnTo>
                  <a:pt x="113360" y="357949"/>
                </a:lnTo>
                <a:lnTo>
                  <a:pt x="214769" y="357949"/>
                </a:lnTo>
                <a:lnTo>
                  <a:pt x="214769" y="119341"/>
                </a:lnTo>
                <a:close/>
                <a:moveTo>
                  <a:pt x="214769" y="0"/>
                </a:moveTo>
                <a:lnTo>
                  <a:pt x="113347" y="0"/>
                </a:lnTo>
                <a:lnTo>
                  <a:pt x="113347" y="107391"/>
                </a:lnTo>
                <a:lnTo>
                  <a:pt x="214769" y="107391"/>
                </a:lnTo>
                <a:lnTo>
                  <a:pt x="214769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0" name="CustomShape 23"/>
          <p:cNvSpPr/>
          <p:nvPr/>
        </p:nvSpPr>
        <p:spPr>
          <a:xfrm>
            <a:off x="2993400" y="3462840"/>
            <a:ext cx="297360" cy="411120"/>
          </a:xfrm>
          <a:custGeom>
            <a:avLst/>
            <a:gdLst/>
            <a:ahLst/>
            <a:cxnLst/>
            <a:rect l="l" t="t" r="r" b="b"/>
            <a:pathLst>
              <a:path w="298450" h="412114">
                <a:moveTo>
                  <a:pt x="298272" y="0"/>
                </a:moveTo>
                <a:lnTo>
                  <a:pt x="298272" y="411632"/>
                </a:lnTo>
                <a:lnTo>
                  <a:pt x="268465" y="411632"/>
                </a:lnTo>
                <a:lnTo>
                  <a:pt x="268465" y="29946"/>
                </a:lnTo>
                <a:lnTo>
                  <a:pt x="29819" y="29946"/>
                </a:lnTo>
                <a:lnTo>
                  <a:pt x="29819" y="411632"/>
                </a:lnTo>
                <a:lnTo>
                  <a:pt x="0" y="411632"/>
                </a:lnTo>
                <a:lnTo>
                  <a:pt x="0" y="0"/>
                </a:lnTo>
                <a:lnTo>
                  <a:pt x="298272" y="0"/>
                </a:lnTo>
                <a:close/>
              </a:path>
            </a:pathLst>
          </a:custGeom>
          <a:noFill/>
          <a:ln w="12600">
            <a:solidFill>
              <a:srgbClr val="19659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1" name="CustomShape 24"/>
          <p:cNvSpPr/>
          <p:nvPr/>
        </p:nvSpPr>
        <p:spPr>
          <a:xfrm>
            <a:off x="2742840" y="3462840"/>
            <a:ext cx="360" cy="29520"/>
          </a:xfrm>
          <a:custGeom>
            <a:avLst/>
            <a:gdLst/>
            <a:ahLst/>
            <a:cxnLst/>
            <a:rect l="l" t="t" r="r" b="b"/>
            <a:pathLst>
              <a:path w="635" h="30479">
                <a:moveTo>
                  <a:pt x="38" y="29946"/>
                </a:moveTo>
                <a:lnTo>
                  <a:pt x="0" y="0"/>
                </a:lnTo>
                <a:lnTo>
                  <a:pt x="38" y="29946"/>
                </a:lnTo>
                <a:close/>
              </a:path>
            </a:pathLst>
          </a:custGeom>
          <a:noFill/>
          <a:ln w="12600">
            <a:solidFill>
              <a:srgbClr val="0565A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2" name="CustomShape 25"/>
          <p:cNvSpPr/>
          <p:nvPr/>
        </p:nvSpPr>
        <p:spPr>
          <a:xfrm>
            <a:off x="2444760" y="3462840"/>
            <a:ext cx="297360" cy="458640"/>
          </a:xfrm>
          <a:custGeom>
            <a:avLst/>
            <a:gdLst/>
            <a:ahLst/>
            <a:cxnLst/>
            <a:rect l="l" t="t" r="r" b="b"/>
            <a:pathLst>
              <a:path w="298450" h="459739">
                <a:moveTo>
                  <a:pt x="298272" y="0"/>
                </a:moveTo>
                <a:lnTo>
                  <a:pt x="298272" y="459371"/>
                </a:lnTo>
                <a:lnTo>
                  <a:pt x="268465" y="459371"/>
                </a:lnTo>
                <a:lnTo>
                  <a:pt x="268465" y="29946"/>
                </a:lnTo>
                <a:lnTo>
                  <a:pt x="29819" y="29946"/>
                </a:lnTo>
                <a:lnTo>
                  <a:pt x="29819" y="459371"/>
                </a:lnTo>
                <a:lnTo>
                  <a:pt x="0" y="459371"/>
                </a:lnTo>
                <a:lnTo>
                  <a:pt x="0" y="0"/>
                </a:lnTo>
                <a:lnTo>
                  <a:pt x="298272" y="0"/>
                </a:lnTo>
                <a:close/>
              </a:path>
            </a:pathLst>
          </a:custGeom>
          <a:noFill/>
          <a:ln w="12600">
            <a:solidFill>
              <a:srgbClr val="FFF45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3" name="CustomShape 26"/>
          <p:cNvSpPr/>
          <p:nvPr/>
        </p:nvSpPr>
        <p:spPr>
          <a:xfrm>
            <a:off x="1925640" y="3189960"/>
            <a:ext cx="1335600" cy="81360"/>
          </a:xfrm>
          <a:custGeom>
            <a:avLst/>
            <a:gdLst/>
            <a:ahLst/>
            <a:cxnLst/>
            <a:rect l="l" t="t" r="r" b="b"/>
            <a:pathLst>
              <a:path w="1336675" h="82550">
                <a:moveTo>
                  <a:pt x="238645" y="0"/>
                </a:moveTo>
                <a:lnTo>
                  <a:pt x="226695" y="0"/>
                </a:lnTo>
                <a:lnTo>
                  <a:pt x="226695" y="69850"/>
                </a:lnTo>
                <a:lnTo>
                  <a:pt x="166484" y="69850"/>
                </a:lnTo>
                <a:lnTo>
                  <a:pt x="166484" y="0"/>
                </a:lnTo>
                <a:lnTo>
                  <a:pt x="150126" y="0"/>
                </a:lnTo>
                <a:lnTo>
                  <a:pt x="150126" y="69850"/>
                </a:lnTo>
                <a:lnTo>
                  <a:pt x="85801" y="69850"/>
                </a:lnTo>
                <a:lnTo>
                  <a:pt x="85801" y="0"/>
                </a:lnTo>
                <a:lnTo>
                  <a:pt x="69418" y="0"/>
                </a:lnTo>
                <a:lnTo>
                  <a:pt x="69418" y="69850"/>
                </a:lnTo>
                <a:lnTo>
                  <a:pt x="11950" y="69850"/>
                </a:lnTo>
                <a:lnTo>
                  <a:pt x="11950" y="0"/>
                </a:lnTo>
                <a:lnTo>
                  <a:pt x="0" y="0"/>
                </a:lnTo>
                <a:lnTo>
                  <a:pt x="0" y="69850"/>
                </a:lnTo>
                <a:lnTo>
                  <a:pt x="0" y="82550"/>
                </a:lnTo>
                <a:lnTo>
                  <a:pt x="238645" y="82550"/>
                </a:lnTo>
                <a:lnTo>
                  <a:pt x="238645" y="69850"/>
                </a:lnTo>
                <a:lnTo>
                  <a:pt x="238645" y="0"/>
                </a:lnTo>
                <a:close/>
                <a:moveTo>
                  <a:pt x="1336357" y="0"/>
                </a:moveTo>
                <a:lnTo>
                  <a:pt x="1324406" y="0"/>
                </a:lnTo>
                <a:lnTo>
                  <a:pt x="1324406" y="69850"/>
                </a:lnTo>
                <a:lnTo>
                  <a:pt x="1264196" y="69850"/>
                </a:lnTo>
                <a:lnTo>
                  <a:pt x="1264196" y="0"/>
                </a:lnTo>
                <a:lnTo>
                  <a:pt x="1247838" y="0"/>
                </a:lnTo>
                <a:lnTo>
                  <a:pt x="1247838" y="69850"/>
                </a:lnTo>
                <a:lnTo>
                  <a:pt x="1183513" y="69850"/>
                </a:lnTo>
                <a:lnTo>
                  <a:pt x="1183513" y="0"/>
                </a:lnTo>
                <a:lnTo>
                  <a:pt x="1167130" y="0"/>
                </a:lnTo>
                <a:lnTo>
                  <a:pt x="1167130" y="69850"/>
                </a:lnTo>
                <a:lnTo>
                  <a:pt x="1109662" y="69850"/>
                </a:lnTo>
                <a:lnTo>
                  <a:pt x="1109662" y="0"/>
                </a:lnTo>
                <a:lnTo>
                  <a:pt x="1097711" y="0"/>
                </a:lnTo>
                <a:lnTo>
                  <a:pt x="1097711" y="69850"/>
                </a:lnTo>
                <a:lnTo>
                  <a:pt x="1097711" y="82550"/>
                </a:lnTo>
                <a:lnTo>
                  <a:pt x="1336357" y="82550"/>
                </a:lnTo>
                <a:lnTo>
                  <a:pt x="1336357" y="69850"/>
                </a:lnTo>
                <a:lnTo>
                  <a:pt x="1336357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4" name="CustomShape 27"/>
          <p:cNvSpPr/>
          <p:nvPr/>
        </p:nvSpPr>
        <p:spPr>
          <a:xfrm>
            <a:off x="1925280" y="3260160"/>
            <a:ext cx="360" cy="11160"/>
          </a:xfrm>
          <a:custGeom>
            <a:avLst/>
            <a:gdLst/>
            <a:ahLst/>
            <a:cxnLst/>
            <a:rect l="l" t="t" r="r" b="b"/>
            <a:pathLst>
              <a:path w="635" h="12064">
                <a:moveTo>
                  <a:pt x="495" y="11950"/>
                </a:moveTo>
                <a:lnTo>
                  <a:pt x="0" y="11950"/>
                </a:lnTo>
                <a:lnTo>
                  <a:pt x="0" y="0"/>
                </a:lnTo>
                <a:lnTo>
                  <a:pt x="495" y="0"/>
                </a:lnTo>
                <a:lnTo>
                  <a:pt x="495" y="11950"/>
                </a:lnTo>
                <a:close/>
              </a:path>
            </a:pathLst>
          </a:custGeom>
          <a:noFill/>
          <a:ln w="12600">
            <a:solidFill>
              <a:srgbClr val="0565A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5" name="CustomShape 28"/>
          <p:cNvSpPr/>
          <p:nvPr/>
        </p:nvSpPr>
        <p:spPr>
          <a:xfrm>
            <a:off x="2510280" y="3189960"/>
            <a:ext cx="168480" cy="81360"/>
          </a:xfrm>
          <a:custGeom>
            <a:avLst/>
            <a:gdLst/>
            <a:ahLst/>
            <a:cxnLst/>
            <a:rect l="l" t="t" r="r" b="b"/>
            <a:pathLst>
              <a:path w="169544" h="82550">
                <a:moveTo>
                  <a:pt x="169468" y="0"/>
                </a:moveTo>
                <a:lnTo>
                  <a:pt x="152666" y="0"/>
                </a:lnTo>
                <a:lnTo>
                  <a:pt x="152666" y="68580"/>
                </a:lnTo>
                <a:lnTo>
                  <a:pt x="96037" y="68580"/>
                </a:lnTo>
                <a:lnTo>
                  <a:pt x="96037" y="0"/>
                </a:lnTo>
                <a:lnTo>
                  <a:pt x="81483" y="0"/>
                </a:lnTo>
                <a:lnTo>
                  <a:pt x="81483" y="68580"/>
                </a:lnTo>
                <a:lnTo>
                  <a:pt x="16802" y="68580"/>
                </a:lnTo>
                <a:lnTo>
                  <a:pt x="16802" y="0"/>
                </a:lnTo>
                <a:lnTo>
                  <a:pt x="0" y="0"/>
                </a:lnTo>
                <a:lnTo>
                  <a:pt x="0" y="68580"/>
                </a:lnTo>
                <a:lnTo>
                  <a:pt x="0" y="82550"/>
                </a:lnTo>
                <a:lnTo>
                  <a:pt x="169468" y="82550"/>
                </a:lnTo>
                <a:lnTo>
                  <a:pt x="169468" y="68580"/>
                </a:lnTo>
                <a:lnTo>
                  <a:pt x="169468" y="0"/>
                </a:lnTo>
                <a:close/>
              </a:path>
            </a:pathLst>
          </a:custGeom>
          <a:solidFill>
            <a:srgbClr val="1D8DC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6" name="CustomShape 29"/>
          <p:cNvSpPr/>
          <p:nvPr/>
        </p:nvSpPr>
        <p:spPr>
          <a:xfrm>
            <a:off x="3792960" y="3398040"/>
            <a:ext cx="136224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FFF450"/>
                </a:solidFill>
                <a:latin typeface="Open Sans"/>
                <a:ea typeface="DejaVu Sans"/>
              </a:rPr>
              <a:t>Зелёные</a:t>
            </a:r>
            <a:r>
              <a:rPr lang="ru-RU" sz="1400" b="1" strike="noStrike" spc="-66">
                <a:solidFill>
                  <a:srgbClr val="FFF450"/>
                </a:solidFill>
                <a:latin typeface="Open Sans"/>
                <a:ea typeface="DejaVu Sans"/>
              </a:rPr>
              <a:t> </a:t>
            </a:r>
            <a:r>
              <a:rPr lang="ru-RU" sz="1400" b="1" strike="noStrike" spc="-1">
                <a:solidFill>
                  <a:srgbClr val="FFF450"/>
                </a:solidFill>
                <a:latin typeface="Open Sans"/>
                <a:ea typeface="DejaVu Sans"/>
              </a:rPr>
              <a:t>зоны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27" name="CustomShape 30"/>
          <p:cNvSpPr/>
          <p:nvPr/>
        </p:nvSpPr>
        <p:spPr>
          <a:xfrm>
            <a:off x="1544400" y="4337640"/>
            <a:ext cx="16200" cy="856080"/>
          </a:xfrm>
          <a:custGeom>
            <a:avLst/>
            <a:gdLst/>
            <a:ahLst/>
            <a:cxnLst/>
            <a:rect l="l" t="t" r="r" b="b"/>
            <a:pathLst>
              <a:path w="17144" h="857250">
                <a:moveTo>
                  <a:pt x="17018" y="0"/>
                </a:moveTo>
                <a:lnTo>
                  <a:pt x="0" y="0"/>
                </a:lnTo>
                <a:lnTo>
                  <a:pt x="0" y="857034"/>
                </a:lnTo>
                <a:lnTo>
                  <a:pt x="17018" y="857034"/>
                </a:lnTo>
                <a:lnTo>
                  <a:pt x="17018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1"/>
          <p:cNvSpPr/>
          <p:nvPr/>
        </p:nvSpPr>
        <p:spPr>
          <a:xfrm>
            <a:off x="1553040" y="4631040"/>
            <a:ext cx="240120" cy="255960"/>
          </a:xfrm>
          <a:custGeom>
            <a:avLst/>
            <a:gdLst/>
            <a:ahLst/>
            <a:cxnLst/>
            <a:rect l="l" t="t" r="r" b="b"/>
            <a:pathLst>
              <a:path w="241300" h="257175">
                <a:moveTo>
                  <a:pt x="240004" y="0"/>
                </a:moveTo>
                <a:lnTo>
                  <a:pt x="0" y="0"/>
                </a:lnTo>
                <a:lnTo>
                  <a:pt x="0" y="256705"/>
                </a:lnTo>
                <a:lnTo>
                  <a:pt x="240918" y="256705"/>
                </a:lnTo>
              </a:path>
            </a:pathLst>
          </a:custGeom>
          <a:noFill/>
          <a:ln w="25560">
            <a:solidFill>
              <a:srgbClr val="ED1C2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32"/>
          <p:cNvSpPr/>
          <p:nvPr/>
        </p:nvSpPr>
        <p:spPr>
          <a:xfrm>
            <a:off x="1766520" y="4437360"/>
            <a:ext cx="640800" cy="640800"/>
          </a:xfrm>
          <a:custGeom>
            <a:avLst/>
            <a:gdLst/>
            <a:ahLst/>
            <a:cxnLst/>
            <a:rect l="l" t="t" r="r" b="b"/>
            <a:pathLst>
              <a:path w="641985" h="641985">
                <a:moveTo>
                  <a:pt x="641769" y="320890"/>
                </a:moveTo>
                <a:lnTo>
                  <a:pt x="638289" y="368307"/>
                </a:lnTo>
                <a:lnTo>
                  <a:pt x="628183" y="413564"/>
                </a:lnTo>
                <a:lnTo>
                  <a:pt x="611945" y="456164"/>
                </a:lnTo>
                <a:lnTo>
                  <a:pt x="590073" y="495612"/>
                </a:lnTo>
                <a:lnTo>
                  <a:pt x="563062" y="531410"/>
                </a:lnTo>
                <a:lnTo>
                  <a:pt x="531410" y="563062"/>
                </a:lnTo>
                <a:lnTo>
                  <a:pt x="495612" y="590073"/>
                </a:lnTo>
                <a:lnTo>
                  <a:pt x="456164" y="611945"/>
                </a:lnTo>
                <a:lnTo>
                  <a:pt x="413564" y="628183"/>
                </a:lnTo>
                <a:lnTo>
                  <a:pt x="368307" y="638289"/>
                </a:lnTo>
                <a:lnTo>
                  <a:pt x="320890" y="641769"/>
                </a:lnTo>
                <a:lnTo>
                  <a:pt x="273473" y="638289"/>
                </a:lnTo>
                <a:lnTo>
                  <a:pt x="228216" y="628183"/>
                </a:lnTo>
                <a:lnTo>
                  <a:pt x="185614" y="611945"/>
                </a:lnTo>
                <a:lnTo>
                  <a:pt x="146165" y="590073"/>
                </a:lnTo>
                <a:lnTo>
                  <a:pt x="110365" y="563062"/>
                </a:lnTo>
                <a:lnTo>
                  <a:pt x="78711" y="531410"/>
                </a:lnTo>
                <a:lnTo>
                  <a:pt x="51699" y="495612"/>
                </a:lnTo>
                <a:lnTo>
                  <a:pt x="29825" y="456164"/>
                </a:lnTo>
                <a:lnTo>
                  <a:pt x="13586" y="413564"/>
                </a:lnTo>
                <a:lnTo>
                  <a:pt x="3479" y="368307"/>
                </a:lnTo>
                <a:lnTo>
                  <a:pt x="0" y="320890"/>
                </a:lnTo>
                <a:lnTo>
                  <a:pt x="3479" y="273473"/>
                </a:lnTo>
                <a:lnTo>
                  <a:pt x="13586" y="228216"/>
                </a:lnTo>
                <a:lnTo>
                  <a:pt x="29825" y="185614"/>
                </a:lnTo>
                <a:lnTo>
                  <a:pt x="51699" y="146165"/>
                </a:lnTo>
                <a:lnTo>
                  <a:pt x="78711" y="110365"/>
                </a:lnTo>
                <a:lnTo>
                  <a:pt x="110365" y="78711"/>
                </a:lnTo>
                <a:lnTo>
                  <a:pt x="146165" y="51699"/>
                </a:lnTo>
                <a:lnTo>
                  <a:pt x="185614" y="29825"/>
                </a:lnTo>
                <a:lnTo>
                  <a:pt x="228216" y="13586"/>
                </a:lnTo>
                <a:lnTo>
                  <a:pt x="273473" y="3479"/>
                </a:lnTo>
                <a:lnTo>
                  <a:pt x="320890" y="0"/>
                </a:lnTo>
                <a:lnTo>
                  <a:pt x="368307" y="3479"/>
                </a:lnTo>
                <a:lnTo>
                  <a:pt x="413564" y="13586"/>
                </a:lnTo>
                <a:lnTo>
                  <a:pt x="456164" y="29825"/>
                </a:lnTo>
                <a:lnTo>
                  <a:pt x="495612" y="51699"/>
                </a:lnTo>
                <a:lnTo>
                  <a:pt x="531410" y="78711"/>
                </a:lnTo>
                <a:lnTo>
                  <a:pt x="563062" y="110365"/>
                </a:lnTo>
                <a:lnTo>
                  <a:pt x="590073" y="146165"/>
                </a:lnTo>
                <a:lnTo>
                  <a:pt x="611945" y="185614"/>
                </a:lnTo>
                <a:lnTo>
                  <a:pt x="628183" y="228216"/>
                </a:lnTo>
                <a:lnTo>
                  <a:pt x="638289" y="273473"/>
                </a:lnTo>
                <a:lnTo>
                  <a:pt x="641769" y="320890"/>
                </a:lnTo>
                <a:close/>
              </a:path>
            </a:pathLst>
          </a:custGeom>
          <a:noFill/>
          <a:ln w="25560">
            <a:solidFill>
              <a:srgbClr val="EF413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33"/>
          <p:cNvSpPr/>
          <p:nvPr/>
        </p:nvSpPr>
        <p:spPr>
          <a:xfrm>
            <a:off x="3122280" y="4489920"/>
            <a:ext cx="536040" cy="536040"/>
          </a:xfrm>
          <a:custGeom>
            <a:avLst/>
            <a:gdLst/>
            <a:ahLst/>
            <a:cxnLst/>
            <a:rect l="l" t="t" r="r" b="b"/>
            <a:pathLst>
              <a:path w="537210" h="537210">
                <a:moveTo>
                  <a:pt x="537210" y="268605"/>
                </a:moveTo>
                <a:lnTo>
                  <a:pt x="532882" y="316887"/>
                </a:lnTo>
                <a:lnTo>
                  <a:pt x="520405" y="362329"/>
                </a:lnTo>
                <a:lnTo>
                  <a:pt x="500538" y="404172"/>
                </a:lnTo>
                <a:lnTo>
                  <a:pt x="474038" y="441659"/>
                </a:lnTo>
                <a:lnTo>
                  <a:pt x="441664" y="474030"/>
                </a:lnTo>
                <a:lnTo>
                  <a:pt x="404176" y="500528"/>
                </a:lnTo>
                <a:lnTo>
                  <a:pt x="362330" y="520394"/>
                </a:lnTo>
                <a:lnTo>
                  <a:pt x="316887" y="532870"/>
                </a:lnTo>
                <a:lnTo>
                  <a:pt x="268605" y="537197"/>
                </a:lnTo>
                <a:lnTo>
                  <a:pt x="220322" y="532870"/>
                </a:lnTo>
                <a:lnTo>
                  <a:pt x="174879" y="520394"/>
                </a:lnTo>
                <a:lnTo>
                  <a:pt x="133033" y="500528"/>
                </a:lnTo>
                <a:lnTo>
                  <a:pt x="95545" y="474030"/>
                </a:lnTo>
                <a:lnTo>
                  <a:pt x="63171" y="441659"/>
                </a:lnTo>
                <a:lnTo>
                  <a:pt x="36671" y="404172"/>
                </a:lnTo>
                <a:lnTo>
                  <a:pt x="16804" y="362329"/>
                </a:lnTo>
                <a:lnTo>
                  <a:pt x="4327" y="316887"/>
                </a:lnTo>
                <a:lnTo>
                  <a:pt x="0" y="268605"/>
                </a:lnTo>
                <a:lnTo>
                  <a:pt x="4327" y="220318"/>
                </a:lnTo>
                <a:lnTo>
                  <a:pt x="16804" y="174873"/>
                </a:lnTo>
                <a:lnTo>
                  <a:pt x="36671" y="133028"/>
                </a:lnTo>
                <a:lnTo>
                  <a:pt x="63171" y="95540"/>
                </a:lnTo>
                <a:lnTo>
                  <a:pt x="95545" y="63167"/>
                </a:lnTo>
                <a:lnTo>
                  <a:pt x="133033" y="36669"/>
                </a:lnTo>
                <a:lnTo>
                  <a:pt x="174879" y="16802"/>
                </a:lnTo>
                <a:lnTo>
                  <a:pt x="220322" y="4327"/>
                </a:lnTo>
                <a:lnTo>
                  <a:pt x="268605" y="0"/>
                </a:lnTo>
                <a:lnTo>
                  <a:pt x="316887" y="4327"/>
                </a:lnTo>
                <a:lnTo>
                  <a:pt x="362330" y="16802"/>
                </a:lnTo>
                <a:lnTo>
                  <a:pt x="404176" y="36669"/>
                </a:lnTo>
                <a:lnTo>
                  <a:pt x="441664" y="63167"/>
                </a:lnTo>
                <a:lnTo>
                  <a:pt x="474038" y="95540"/>
                </a:lnTo>
                <a:lnTo>
                  <a:pt x="500538" y="133028"/>
                </a:lnTo>
                <a:lnTo>
                  <a:pt x="520405" y="174873"/>
                </a:lnTo>
                <a:lnTo>
                  <a:pt x="532882" y="220318"/>
                </a:lnTo>
                <a:lnTo>
                  <a:pt x="537210" y="268605"/>
                </a:lnTo>
                <a:close/>
              </a:path>
            </a:pathLst>
          </a:custGeom>
          <a:noFill/>
          <a:ln w="12600">
            <a:solidFill>
              <a:srgbClr val="ED1C24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34"/>
          <p:cNvSpPr/>
          <p:nvPr/>
        </p:nvSpPr>
        <p:spPr>
          <a:xfrm>
            <a:off x="3245760" y="4601880"/>
            <a:ext cx="303840" cy="3038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8100" y="266700"/>
                </a:moveTo>
                <a:lnTo>
                  <a:pt x="0" y="266700"/>
                </a:lnTo>
                <a:lnTo>
                  <a:pt x="0" y="304800"/>
                </a:lnTo>
                <a:lnTo>
                  <a:pt x="38100" y="304800"/>
                </a:lnTo>
                <a:lnTo>
                  <a:pt x="38100" y="266700"/>
                </a:lnTo>
                <a:close/>
                <a:moveTo>
                  <a:pt x="38100" y="190500"/>
                </a:moveTo>
                <a:lnTo>
                  <a:pt x="0" y="190500"/>
                </a:lnTo>
                <a:lnTo>
                  <a:pt x="0" y="228600"/>
                </a:lnTo>
                <a:lnTo>
                  <a:pt x="38100" y="228600"/>
                </a:lnTo>
                <a:lnTo>
                  <a:pt x="38100" y="190500"/>
                </a:lnTo>
                <a:close/>
                <a:moveTo>
                  <a:pt x="38100" y="114300"/>
                </a:moveTo>
                <a:lnTo>
                  <a:pt x="0" y="114300"/>
                </a:lnTo>
                <a:lnTo>
                  <a:pt x="0" y="152400"/>
                </a:lnTo>
                <a:lnTo>
                  <a:pt x="38100" y="152400"/>
                </a:lnTo>
                <a:lnTo>
                  <a:pt x="38100" y="114300"/>
                </a:lnTo>
                <a:close/>
                <a:moveTo>
                  <a:pt x="38100" y="38100"/>
                </a:moveTo>
                <a:lnTo>
                  <a:pt x="0" y="38100"/>
                </a:lnTo>
                <a:lnTo>
                  <a:pt x="0" y="76200"/>
                </a:lnTo>
                <a:lnTo>
                  <a:pt x="38100" y="76200"/>
                </a:lnTo>
                <a:lnTo>
                  <a:pt x="38100" y="38100"/>
                </a:lnTo>
                <a:close/>
                <a:moveTo>
                  <a:pt x="76200" y="228600"/>
                </a:moveTo>
                <a:lnTo>
                  <a:pt x="38100" y="228600"/>
                </a:lnTo>
                <a:lnTo>
                  <a:pt x="38100" y="266700"/>
                </a:lnTo>
                <a:lnTo>
                  <a:pt x="76200" y="266700"/>
                </a:lnTo>
                <a:lnTo>
                  <a:pt x="76200" y="228600"/>
                </a:lnTo>
                <a:close/>
                <a:moveTo>
                  <a:pt x="76200" y="152400"/>
                </a:moveTo>
                <a:lnTo>
                  <a:pt x="38100" y="152400"/>
                </a:lnTo>
                <a:lnTo>
                  <a:pt x="38100" y="190500"/>
                </a:lnTo>
                <a:lnTo>
                  <a:pt x="76200" y="190500"/>
                </a:lnTo>
                <a:lnTo>
                  <a:pt x="76200" y="152400"/>
                </a:lnTo>
                <a:close/>
                <a:moveTo>
                  <a:pt x="76200" y="76200"/>
                </a:moveTo>
                <a:lnTo>
                  <a:pt x="38100" y="76200"/>
                </a:lnTo>
                <a:lnTo>
                  <a:pt x="38100" y="114300"/>
                </a:lnTo>
                <a:lnTo>
                  <a:pt x="76200" y="114300"/>
                </a:lnTo>
                <a:lnTo>
                  <a:pt x="76200" y="76200"/>
                </a:lnTo>
                <a:close/>
                <a:moveTo>
                  <a:pt x="76200" y="0"/>
                </a:moveTo>
                <a:lnTo>
                  <a:pt x="38100" y="0"/>
                </a:lnTo>
                <a:lnTo>
                  <a:pt x="38100" y="38100"/>
                </a:lnTo>
                <a:lnTo>
                  <a:pt x="76200" y="38100"/>
                </a:lnTo>
                <a:lnTo>
                  <a:pt x="76200" y="0"/>
                </a:lnTo>
                <a:close/>
                <a:moveTo>
                  <a:pt x="114300" y="266700"/>
                </a:moveTo>
                <a:lnTo>
                  <a:pt x="76200" y="266700"/>
                </a:lnTo>
                <a:lnTo>
                  <a:pt x="76200" y="304800"/>
                </a:lnTo>
                <a:lnTo>
                  <a:pt x="114300" y="304800"/>
                </a:lnTo>
                <a:lnTo>
                  <a:pt x="114300" y="266700"/>
                </a:lnTo>
                <a:close/>
                <a:moveTo>
                  <a:pt x="114300" y="190500"/>
                </a:moveTo>
                <a:lnTo>
                  <a:pt x="76200" y="190500"/>
                </a:lnTo>
                <a:lnTo>
                  <a:pt x="76200" y="228600"/>
                </a:lnTo>
                <a:lnTo>
                  <a:pt x="114300" y="228600"/>
                </a:lnTo>
                <a:lnTo>
                  <a:pt x="114300" y="190500"/>
                </a:lnTo>
                <a:close/>
                <a:moveTo>
                  <a:pt x="114300" y="114300"/>
                </a:moveTo>
                <a:lnTo>
                  <a:pt x="76200" y="114300"/>
                </a:lnTo>
                <a:lnTo>
                  <a:pt x="76200" y="152400"/>
                </a:lnTo>
                <a:lnTo>
                  <a:pt x="114300" y="152400"/>
                </a:lnTo>
                <a:lnTo>
                  <a:pt x="114300" y="114300"/>
                </a:lnTo>
                <a:close/>
                <a:moveTo>
                  <a:pt x="114300" y="38100"/>
                </a:moveTo>
                <a:lnTo>
                  <a:pt x="76200" y="38100"/>
                </a:lnTo>
                <a:lnTo>
                  <a:pt x="76200" y="76200"/>
                </a:lnTo>
                <a:lnTo>
                  <a:pt x="114300" y="76200"/>
                </a:lnTo>
                <a:lnTo>
                  <a:pt x="114300" y="38100"/>
                </a:lnTo>
                <a:close/>
                <a:moveTo>
                  <a:pt x="152400" y="228600"/>
                </a:moveTo>
                <a:lnTo>
                  <a:pt x="114300" y="228600"/>
                </a:lnTo>
                <a:lnTo>
                  <a:pt x="114300" y="266700"/>
                </a:lnTo>
                <a:lnTo>
                  <a:pt x="152400" y="266700"/>
                </a:lnTo>
                <a:lnTo>
                  <a:pt x="152400" y="228600"/>
                </a:lnTo>
                <a:close/>
                <a:moveTo>
                  <a:pt x="152400" y="152400"/>
                </a:moveTo>
                <a:lnTo>
                  <a:pt x="114300" y="152400"/>
                </a:lnTo>
                <a:lnTo>
                  <a:pt x="114300" y="190500"/>
                </a:lnTo>
                <a:lnTo>
                  <a:pt x="152400" y="190500"/>
                </a:lnTo>
                <a:lnTo>
                  <a:pt x="152400" y="152400"/>
                </a:lnTo>
                <a:close/>
                <a:moveTo>
                  <a:pt x="152400" y="76200"/>
                </a:moveTo>
                <a:lnTo>
                  <a:pt x="114300" y="76200"/>
                </a:lnTo>
                <a:lnTo>
                  <a:pt x="114300" y="114300"/>
                </a:lnTo>
                <a:lnTo>
                  <a:pt x="152400" y="114300"/>
                </a:lnTo>
                <a:lnTo>
                  <a:pt x="152400" y="76200"/>
                </a:lnTo>
                <a:close/>
                <a:moveTo>
                  <a:pt x="152400" y="0"/>
                </a:moveTo>
                <a:lnTo>
                  <a:pt x="114300" y="0"/>
                </a:lnTo>
                <a:lnTo>
                  <a:pt x="114300" y="38100"/>
                </a:lnTo>
                <a:lnTo>
                  <a:pt x="152400" y="38100"/>
                </a:lnTo>
                <a:lnTo>
                  <a:pt x="152400" y="0"/>
                </a:lnTo>
                <a:close/>
                <a:moveTo>
                  <a:pt x="190500" y="266700"/>
                </a:moveTo>
                <a:lnTo>
                  <a:pt x="152400" y="266700"/>
                </a:lnTo>
                <a:lnTo>
                  <a:pt x="152400" y="304800"/>
                </a:lnTo>
                <a:lnTo>
                  <a:pt x="190500" y="304800"/>
                </a:lnTo>
                <a:lnTo>
                  <a:pt x="190500" y="266700"/>
                </a:lnTo>
                <a:close/>
                <a:moveTo>
                  <a:pt x="190500" y="190500"/>
                </a:moveTo>
                <a:lnTo>
                  <a:pt x="152400" y="190500"/>
                </a:lnTo>
                <a:lnTo>
                  <a:pt x="152400" y="228600"/>
                </a:lnTo>
                <a:lnTo>
                  <a:pt x="190500" y="228600"/>
                </a:lnTo>
                <a:lnTo>
                  <a:pt x="190500" y="190500"/>
                </a:lnTo>
                <a:close/>
                <a:moveTo>
                  <a:pt x="190500" y="114300"/>
                </a:moveTo>
                <a:lnTo>
                  <a:pt x="152400" y="114300"/>
                </a:lnTo>
                <a:lnTo>
                  <a:pt x="152400" y="152400"/>
                </a:lnTo>
                <a:lnTo>
                  <a:pt x="190500" y="152400"/>
                </a:lnTo>
                <a:lnTo>
                  <a:pt x="190500" y="114300"/>
                </a:lnTo>
                <a:close/>
                <a:moveTo>
                  <a:pt x="190500" y="38100"/>
                </a:moveTo>
                <a:lnTo>
                  <a:pt x="152400" y="38100"/>
                </a:lnTo>
                <a:lnTo>
                  <a:pt x="152400" y="76200"/>
                </a:lnTo>
                <a:lnTo>
                  <a:pt x="190500" y="76200"/>
                </a:lnTo>
                <a:lnTo>
                  <a:pt x="190500" y="38100"/>
                </a:lnTo>
                <a:close/>
                <a:moveTo>
                  <a:pt x="228600" y="228600"/>
                </a:moveTo>
                <a:lnTo>
                  <a:pt x="190500" y="228600"/>
                </a:lnTo>
                <a:lnTo>
                  <a:pt x="190500" y="266700"/>
                </a:lnTo>
                <a:lnTo>
                  <a:pt x="228600" y="266700"/>
                </a:lnTo>
                <a:lnTo>
                  <a:pt x="228600" y="228600"/>
                </a:lnTo>
                <a:close/>
                <a:moveTo>
                  <a:pt x="228600" y="152400"/>
                </a:moveTo>
                <a:lnTo>
                  <a:pt x="190500" y="152400"/>
                </a:lnTo>
                <a:lnTo>
                  <a:pt x="190500" y="190500"/>
                </a:lnTo>
                <a:lnTo>
                  <a:pt x="228600" y="190500"/>
                </a:lnTo>
                <a:lnTo>
                  <a:pt x="228600" y="152400"/>
                </a:lnTo>
                <a:close/>
                <a:moveTo>
                  <a:pt x="228600" y="76200"/>
                </a:moveTo>
                <a:lnTo>
                  <a:pt x="190500" y="76200"/>
                </a:lnTo>
                <a:lnTo>
                  <a:pt x="190500" y="114300"/>
                </a:lnTo>
                <a:lnTo>
                  <a:pt x="228600" y="114300"/>
                </a:lnTo>
                <a:lnTo>
                  <a:pt x="228600" y="76200"/>
                </a:lnTo>
                <a:close/>
                <a:moveTo>
                  <a:pt x="228600" y="0"/>
                </a:moveTo>
                <a:lnTo>
                  <a:pt x="190500" y="0"/>
                </a:lnTo>
                <a:lnTo>
                  <a:pt x="190500" y="38100"/>
                </a:lnTo>
                <a:lnTo>
                  <a:pt x="228600" y="38100"/>
                </a:lnTo>
                <a:lnTo>
                  <a:pt x="228600" y="0"/>
                </a:lnTo>
                <a:close/>
                <a:moveTo>
                  <a:pt x="266700" y="266700"/>
                </a:moveTo>
                <a:lnTo>
                  <a:pt x="228600" y="266700"/>
                </a:lnTo>
                <a:lnTo>
                  <a:pt x="228600" y="304800"/>
                </a:lnTo>
                <a:lnTo>
                  <a:pt x="266700" y="304800"/>
                </a:lnTo>
                <a:lnTo>
                  <a:pt x="266700" y="266700"/>
                </a:lnTo>
                <a:close/>
                <a:moveTo>
                  <a:pt x="266700" y="190500"/>
                </a:moveTo>
                <a:lnTo>
                  <a:pt x="228600" y="190500"/>
                </a:lnTo>
                <a:lnTo>
                  <a:pt x="228600" y="228600"/>
                </a:lnTo>
                <a:lnTo>
                  <a:pt x="266700" y="228600"/>
                </a:lnTo>
                <a:lnTo>
                  <a:pt x="266700" y="190500"/>
                </a:lnTo>
                <a:close/>
                <a:moveTo>
                  <a:pt x="266700" y="114300"/>
                </a:moveTo>
                <a:lnTo>
                  <a:pt x="228600" y="114300"/>
                </a:lnTo>
                <a:lnTo>
                  <a:pt x="228600" y="152400"/>
                </a:lnTo>
                <a:lnTo>
                  <a:pt x="266700" y="152400"/>
                </a:lnTo>
                <a:lnTo>
                  <a:pt x="266700" y="114300"/>
                </a:lnTo>
                <a:close/>
                <a:moveTo>
                  <a:pt x="266700" y="38100"/>
                </a:moveTo>
                <a:lnTo>
                  <a:pt x="228600" y="38100"/>
                </a:lnTo>
                <a:lnTo>
                  <a:pt x="228600" y="76200"/>
                </a:lnTo>
                <a:lnTo>
                  <a:pt x="266700" y="76200"/>
                </a:lnTo>
                <a:lnTo>
                  <a:pt x="266700" y="38100"/>
                </a:lnTo>
                <a:close/>
                <a:moveTo>
                  <a:pt x="304800" y="228600"/>
                </a:moveTo>
                <a:lnTo>
                  <a:pt x="266700" y="228600"/>
                </a:lnTo>
                <a:lnTo>
                  <a:pt x="266700" y="266700"/>
                </a:lnTo>
                <a:lnTo>
                  <a:pt x="304800" y="266700"/>
                </a:lnTo>
                <a:lnTo>
                  <a:pt x="304800" y="228600"/>
                </a:lnTo>
                <a:close/>
                <a:moveTo>
                  <a:pt x="304800" y="152400"/>
                </a:moveTo>
                <a:lnTo>
                  <a:pt x="266700" y="152400"/>
                </a:lnTo>
                <a:lnTo>
                  <a:pt x="266700" y="190500"/>
                </a:lnTo>
                <a:lnTo>
                  <a:pt x="304800" y="190500"/>
                </a:lnTo>
                <a:lnTo>
                  <a:pt x="304800" y="152400"/>
                </a:lnTo>
                <a:close/>
                <a:moveTo>
                  <a:pt x="304800" y="76200"/>
                </a:moveTo>
                <a:lnTo>
                  <a:pt x="266700" y="76200"/>
                </a:lnTo>
                <a:lnTo>
                  <a:pt x="266700" y="114300"/>
                </a:lnTo>
                <a:lnTo>
                  <a:pt x="304800" y="114300"/>
                </a:lnTo>
                <a:lnTo>
                  <a:pt x="304800" y="76200"/>
                </a:lnTo>
                <a:close/>
                <a:moveTo>
                  <a:pt x="304800" y="0"/>
                </a:moveTo>
                <a:lnTo>
                  <a:pt x="266700" y="0"/>
                </a:lnTo>
                <a:lnTo>
                  <a:pt x="266700" y="38100"/>
                </a:lnTo>
                <a:lnTo>
                  <a:pt x="304800" y="38100"/>
                </a:lnTo>
                <a:lnTo>
                  <a:pt x="304800" y="0"/>
                </a:lnTo>
                <a:close/>
              </a:path>
            </a:pathLst>
          </a:custGeom>
          <a:solidFill>
            <a:srgbClr val="FFF2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35"/>
          <p:cNvSpPr/>
          <p:nvPr/>
        </p:nvSpPr>
        <p:spPr>
          <a:xfrm>
            <a:off x="3792960" y="5841720"/>
            <a:ext cx="1269000" cy="22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FFF200"/>
                </a:solidFill>
                <a:latin typeface="Open Sans"/>
                <a:ea typeface="DejaVu Sans"/>
              </a:rPr>
              <a:t>Информация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233" name="CustomShape 36"/>
          <p:cNvSpPr/>
          <p:nvPr/>
        </p:nvSpPr>
        <p:spPr>
          <a:xfrm>
            <a:off x="5832000" y="6589737"/>
            <a:ext cx="4319640" cy="68190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</a:t>
            </a:r>
            <a:r>
              <a:rPr lang="ru-RU" sz="1400" b="1" spc="111" dirty="0">
                <a:solidFill>
                  <a:srgbClr val="FFF450"/>
                </a:solidFill>
                <a:latin typeface="Roboto"/>
              </a:rPr>
              <a:t> 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4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234" name="Line 37"/>
          <p:cNvSpPr/>
          <p:nvPr/>
        </p:nvSpPr>
        <p:spPr>
          <a:xfrm flipH="1">
            <a:off x="0" y="720000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5" name="Line 38"/>
          <p:cNvSpPr/>
          <p:nvPr/>
        </p:nvSpPr>
        <p:spPr>
          <a:xfrm flipH="1">
            <a:off x="9864000" y="720000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6" name="CustomShape 39"/>
          <p:cNvSpPr/>
          <p:nvPr/>
        </p:nvSpPr>
        <p:spPr>
          <a:xfrm>
            <a:off x="1728000" y="4524120"/>
            <a:ext cx="1086120" cy="587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2800" b="0" strike="noStrike" spc="-1">
                <a:solidFill>
                  <a:srgbClr val="FFF200"/>
                </a:solidFill>
                <a:latin typeface="Arial"/>
              </a:rPr>
              <a:t>ТМ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ustomShape 1"/>
          <p:cNvSpPr/>
          <p:nvPr/>
        </p:nvSpPr>
        <p:spPr>
          <a:xfrm>
            <a:off x="0" y="-216000"/>
            <a:ext cx="10693080" cy="7850520"/>
          </a:xfrm>
          <a:prstGeom prst="rect">
            <a:avLst/>
          </a:prstGeom>
          <a:solidFill>
            <a:srgbClr val="89C765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8" name="CustomShape 2"/>
          <p:cNvSpPr/>
          <p:nvPr/>
        </p:nvSpPr>
        <p:spPr>
          <a:xfrm>
            <a:off x="2520" y="682200"/>
            <a:ext cx="4287240" cy="566640"/>
          </a:xfrm>
          <a:custGeom>
            <a:avLst/>
            <a:gdLst/>
            <a:ahLst/>
            <a:cxnLst/>
            <a:rect l="l" t="t" r="r" b="b"/>
            <a:pathLst>
              <a:path w="4288155" h="567690">
                <a:moveTo>
                  <a:pt x="4287774" y="0"/>
                </a:moveTo>
                <a:lnTo>
                  <a:pt x="0" y="0"/>
                </a:lnTo>
                <a:lnTo>
                  <a:pt x="0" y="567270"/>
                </a:lnTo>
                <a:lnTo>
                  <a:pt x="4223283" y="567270"/>
                </a:lnTo>
                <a:lnTo>
                  <a:pt x="3895979" y="277787"/>
                </a:lnTo>
                <a:lnTo>
                  <a:pt x="4287774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9" name="CustomShape 3"/>
          <p:cNvSpPr/>
          <p:nvPr/>
        </p:nvSpPr>
        <p:spPr>
          <a:xfrm>
            <a:off x="618840" y="749880"/>
            <a:ext cx="236412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Категории</a:t>
            </a:r>
            <a:r>
              <a:rPr lang="ru-RU" sz="2400" b="1" strike="noStrike" spc="-83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зон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40" name="Рисунок 239"/>
          <p:cNvPicPr/>
          <p:nvPr/>
        </p:nvPicPr>
        <p:blipFill>
          <a:blip r:embed="rId2"/>
          <a:stretch/>
        </p:blipFill>
        <p:spPr>
          <a:xfrm>
            <a:off x="529200" y="3950640"/>
            <a:ext cx="2084760" cy="1614600"/>
          </a:xfrm>
          <a:prstGeom prst="rect">
            <a:avLst/>
          </a:prstGeom>
          <a:ln>
            <a:noFill/>
          </a:ln>
        </p:spPr>
      </p:pic>
      <p:sp>
        <p:nvSpPr>
          <p:cNvPr id="241" name="CustomShape 4"/>
          <p:cNvSpPr/>
          <p:nvPr/>
        </p:nvSpPr>
        <p:spPr>
          <a:xfrm>
            <a:off x="532800" y="5562000"/>
            <a:ext cx="2077920" cy="95400"/>
          </a:xfrm>
          <a:custGeom>
            <a:avLst/>
            <a:gdLst/>
            <a:ahLst/>
            <a:cxnLst/>
            <a:rect l="l" t="t" r="r" b="b"/>
            <a:pathLst>
              <a:path w="2078989" h="96520">
                <a:moveTo>
                  <a:pt x="0" y="0"/>
                </a:moveTo>
                <a:lnTo>
                  <a:pt x="51320" y="29"/>
                </a:lnTo>
                <a:lnTo>
                  <a:pt x="102641" y="60"/>
                </a:lnTo>
                <a:lnTo>
                  <a:pt x="153962" y="93"/>
                </a:lnTo>
                <a:lnTo>
                  <a:pt x="205282" y="126"/>
                </a:lnTo>
                <a:lnTo>
                  <a:pt x="256603" y="159"/>
                </a:lnTo>
                <a:lnTo>
                  <a:pt x="307924" y="192"/>
                </a:lnTo>
                <a:lnTo>
                  <a:pt x="359244" y="224"/>
                </a:lnTo>
                <a:lnTo>
                  <a:pt x="410565" y="255"/>
                </a:lnTo>
                <a:lnTo>
                  <a:pt x="461886" y="285"/>
                </a:lnTo>
                <a:lnTo>
                  <a:pt x="513206" y="312"/>
                </a:lnTo>
                <a:lnTo>
                  <a:pt x="564527" y="337"/>
                </a:lnTo>
                <a:lnTo>
                  <a:pt x="615848" y="358"/>
                </a:lnTo>
                <a:lnTo>
                  <a:pt x="667169" y="377"/>
                </a:lnTo>
                <a:lnTo>
                  <a:pt x="718489" y="391"/>
                </a:lnTo>
                <a:lnTo>
                  <a:pt x="769810" y="401"/>
                </a:lnTo>
                <a:lnTo>
                  <a:pt x="821131" y="406"/>
                </a:lnTo>
                <a:lnTo>
                  <a:pt x="872651" y="408"/>
                </a:lnTo>
                <a:lnTo>
                  <a:pt x="924172" y="409"/>
                </a:lnTo>
                <a:lnTo>
                  <a:pt x="975692" y="408"/>
                </a:lnTo>
                <a:lnTo>
                  <a:pt x="1027213" y="406"/>
                </a:lnTo>
                <a:lnTo>
                  <a:pt x="1078733" y="402"/>
                </a:lnTo>
                <a:lnTo>
                  <a:pt x="1130253" y="398"/>
                </a:lnTo>
                <a:lnTo>
                  <a:pt x="1181773" y="392"/>
                </a:lnTo>
                <a:lnTo>
                  <a:pt x="1233293" y="385"/>
                </a:lnTo>
                <a:lnTo>
                  <a:pt x="1284813" y="377"/>
                </a:lnTo>
                <a:lnTo>
                  <a:pt x="1336333" y="368"/>
                </a:lnTo>
                <a:lnTo>
                  <a:pt x="1387853" y="359"/>
                </a:lnTo>
                <a:lnTo>
                  <a:pt x="1439373" y="349"/>
                </a:lnTo>
                <a:lnTo>
                  <a:pt x="1490893" y="338"/>
                </a:lnTo>
                <a:lnTo>
                  <a:pt x="1542413" y="327"/>
                </a:lnTo>
                <a:lnTo>
                  <a:pt x="1593933" y="316"/>
                </a:lnTo>
                <a:lnTo>
                  <a:pt x="1645453" y="304"/>
                </a:lnTo>
                <a:lnTo>
                  <a:pt x="1696973" y="293"/>
                </a:lnTo>
                <a:lnTo>
                  <a:pt x="1748493" y="281"/>
                </a:lnTo>
                <a:lnTo>
                  <a:pt x="1800013" y="269"/>
                </a:lnTo>
                <a:lnTo>
                  <a:pt x="1851533" y="258"/>
                </a:lnTo>
                <a:lnTo>
                  <a:pt x="1903054" y="247"/>
                </a:lnTo>
                <a:lnTo>
                  <a:pt x="1954574" y="236"/>
                </a:lnTo>
                <a:lnTo>
                  <a:pt x="2006095" y="225"/>
                </a:lnTo>
                <a:lnTo>
                  <a:pt x="2057615" y="215"/>
                </a:lnTo>
                <a:lnTo>
                  <a:pt x="2064537" y="215"/>
                </a:lnTo>
                <a:lnTo>
                  <a:pt x="2071458" y="76"/>
                </a:lnTo>
                <a:lnTo>
                  <a:pt x="2078380" y="0"/>
                </a:lnTo>
                <a:lnTo>
                  <a:pt x="2078380" y="95935"/>
                </a:lnTo>
                <a:lnTo>
                  <a:pt x="0" y="95935"/>
                </a:lnTo>
                <a:lnTo>
                  <a:pt x="0" y="0"/>
                </a:lnTo>
                <a:close/>
              </a:path>
            </a:pathLst>
          </a:custGeom>
          <a:noFill/>
          <a:ln w="6480">
            <a:solidFill>
              <a:srgbClr val="CE181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2" name="CustomShape 5"/>
          <p:cNvSpPr/>
          <p:nvPr/>
        </p:nvSpPr>
        <p:spPr>
          <a:xfrm>
            <a:off x="3500280" y="4591080"/>
            <a:ext cx="2043360" cy="438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26">
                <a:solidFill>
                  <a:srgbClr val="CE181E"/>
                </a:solidFill>
                <a:latin typeface="Open Sans"/>
                <a:ea typeface="DejaVu Sans"/>
              </a:rPr>
              <a:t>Т</a:t>
            </a: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иповая  зона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243" name="object 464"/>
          <p:cNvPicPr/>
          <p:nvPr/>
        </p:nvPicPr>
        <p:blipFill>
          <a:blip r:embed="rId3"/>
          <a:stretch/>
        </p:blipFill>
        <p:spPr>
          <a:xfrm>
            <a:off x="673560" y="1543680"/>
            <a:ext cx="2349360" cy="1082520"/>
          </a:xfrm>
          <a:prstGeom prst="rect">
            <a:avLst/>
          </a:prstGeom>
          <a:ln>
            <a:noFill/>
          </a:ln>
        </p:spPr>
      </p:pic>
      <p:sp>
        <p:nvSpPr>
          <p:cNvPr id="244" name="CustomShape 6"/>
          <p:cNvSpPr/>
          <p:nvPr/>
        </p:nvSpPr>
        <p:spPr>
          <a:xfrm>
            <a:off x="653400" y="1487160"/>
            <a:ext cx="2390400" cy="1159560"/>
          </a:xfrm>
          <a:custGeom>
            <a:avLst/>
            <a:gdLst/>
            <a:ahLst/>
            <a:cxnLst/>
            <a:rect l="l" t="t" r="r" b="b"/>
            <a:pathLst>
              <a:path w="2391410" h="1160780">
                <a:moveTo>
                  <a:pt x="2391067" y="20116"/>
                </a:moveTo>
                <a:lnTo>
                  <a:pt x="2344039" y="20116"/>
                </a:lnTo>
                <a:lnTo>
                  <a:pt x="2344039" y="40500"/>
                </a:lnTo>
                <a:lnTo>
                  <a:pt x="2344039" y="87515"/>
                </a:lnTo>
                <a:lnTo>
                  <a:pt x="2344039" y="1113523"/>
                </a:lnTo>
                <a:lnTo>
                  <a:pt x="47028" y="1113523"/>
                </a:lnTo>
                <a:lnTo>
                  <a:pt x="47028" y="87515"/>
                </a:lnTo>
                <a:lnTo>
                  <a:pt x="2344039" y="87515"/>
                </a:lnTo>
                <a:lnTo>
                  <a:pt x="2344039" y="40500"/>
                </a:lnTo>
                <a:lnTo>
                  <a:pt x="47028" y="40500"/>
                </a:lnTo>
                <a:lnTo>
                  <a:pt x="47028" y="0"/>
                </a:lnTo>
                <a:lnTo>
                  <a:pt x="0" y="0"/>
                </a:lnTo>
                <a:lnTo>
                  <a:pt x="0" y="1124331"/>
                </a:lnTo>
                <a:lnTo>
                  <a:pt x="2552" y="1124331"/>
                </a:lnTo>
                <a:lnTo>
                  <a:pt x="2552" y="1160551"/>
                </a:lnTo>
                <a:lnTo>
                  <a:pt x="2386292" y="1160551"/>
                </a:lnTo>
                <a:lnTo>
                  <a:pt x="2386292" y="1144460"/>
                </a:lnTo>
                <a:lnTo>
                  <a:pt x="2391067" y="1144460"/>
                </a:lnTo>
                <a:lnTo>
                  <a:pt x="2391067" y="20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5" name="CustomShape 7"/>
          <p:cNvSpPr/>
          <p:nvPr/>
        </p:nvSpPr>
        <p:spPr>
          <a:xfrm>
            <a:off x="3500280" y="1774800"/>
            <a:ext cx="1971360" cy="438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-1">
                <a:solidFill>
                  <a:srgbClr val="CE181E"/>
                </a:solidFill>
                <a:latin typeface="Open Sans"/>
                <a:ea typeface="DejaVu Sans"/>
              </a:rPr>
              <a:t>Историческая  зона</a:t>
            </a:r>
            <a:endParaRPr lang="ru-RU" sz="1400" b="0" strike="noStrike" spc="-1">
              <a:latin typeface="Arial"/>
            </a:endParaRPr>
          </a:p>
        </p:txBody>
      </p:sp>
      <p:pic>
        <p:nvPicPr>
          <p:cNvPr id="246" name="Рисунок 245"/>
          <p:cNvPicPr/>
          <p:nvPr/>
        </p:nvPicPr>
        <p:blipFill>
          <a:blip r:embed="rId4"/>
          <a:stretch/>
        </p:blipFill>
        <p:spPr>
          <a:xfrm>
            <a:off x="6948000" y="1966680"/>
            <a:ext cx="336600" cy="336600"/>
          </a:xfrm>
          <a:prstGeom prst="rect">
            <a:avLst/>
          </a:prstGeom>
          <a:ln>
            <a:noFill/>
          </a:ln>
        </p:spPr>
      </p:pic>
      <p:pic>
        <p:nvPicPr>
          <p:cNvPr id="247" name="Рисунок 246"/>
          <p:cNvPicPr/>
          <p:nvPr/>
        </p:nvPicPr>
        <p:blipFill>
          <a:blip r:embed="rId5"/>
          <a:stretch/>
        </p:blipFill>
        <p:spPr>
          <a:xfrm>
            <a:off x="6984000" y="4889880"/>
            <a:ext cx="338040" cy="347400"/>
          </a:xfrm>
          <a:prstGeom prst="rect">
            <a:avLst/>
          </a:prstGeom>
          <a:ln>
            <a:noFill/>
          </a:ln>
        </p:spPr>
      </p:pic>
      <p:sp>
        <p:nvSpPr>
          <p:cNvPr id="248" name="CustomShape 8"/>
          <p:cNvSpPr/>
          <p:nvPr/>
        </p:nvSpPr>
        <p:spPr>
          <a:xfrm>
            <a:off x="6928920" y="1938960"/>
            <a:ext cx="3764160" cy="271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603720">
              <a:lnSpc>
                <a:spcPct val="100000"/>
              </a:lnSpc>
              <a:spcBef>
                <a:spcPts val="99"/>
              </a:spcBef>
            </a:pPr>
            <a:r>
              <a:rPr lang="ru-RU" sz="1800" b="0" strike="noStrike" spc="-1" dirty="0">
                <a:solidFill>
                  <a:srgbClr val="CE181E"/>
                </a:solidFill>
                <a:latin typeface="Open Sans"/>
                <a:ea typeface="DejaVu Sans"/>
              </a:rPr>
              <a:t>Историческая</a:t>
            </a:r>
            <a:r>
              <a:rPr lang="ru-RU" sz="1800" b="0" strike="noStrike" spc="-7" dirty="0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800" b="0" strike="noStrike" spc="-1" dirty="0">
                <a:solidFill>
                  <a:srgbClr val="CE181E"/>
                </a:solidFill>
                <a:latin typeface="Open Sans"/>
                <a:ea typeface="DejaVu Sans"/>
              </a:rPr>
              <a:t>зона</a:t>
            </a:r>
            <a:endParaRPr lang="ru-RU" sz="1800" b="0" strike="noStrike" spc="-1" dirty="0">
              <a:latin typeface="Arial"/>
            </a:endParaRPr>
          </a:p>
          <a:p>
            <a:pPr marL="603720">
              <a:lnSpc>
                <a:spcPts val="176"/>
              </a:lnSpc>
              <a:spcBef>
                <a:spcPts val="1134"/>
              </a:spcBef>
            </a:pPr>
            <a:r>
              <a:rPr lang="ru-RU" sz="1200" b="0" strike="noStrike" spc="188" dirty="0">
                <a:solidFill>
                  <a:srgbClr val="FFF450"/>
                </a:solidFill>
                <a:latin typeface="Arial Narrow"/>
                <a:ea typeface="DejaVu Sans"/>
              </a:rPr>
              <a:t>Историческая</a:t>
            </a:r>
            <a:r>
              <a:rPr lang="ru-RU" sz="1200" b="0" strike="noStrike" spc="12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57" dirty="0">
                <a:solidFill>
                  <a:srgbClr val="FFF450"/>
                </a:solidFill>
                <a:latin typeface="Arial Narrow"/>
                <a:ea typeface="DejaVu Sans"/>
              </a:rPr>
              <a:t>зона</a:t>
            </a:r>
            <a:r>
              <a:rPr lang="ru-RU" sz="1200" b="0" strike="noStrike" spc="12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 smtClean="0">
                <a:solidFill>
                  <a:srgbClr val="FFF450"/>
                </a:solidFill>
                <a:latin typeface="Arial Narrow"/>
                <a:ea typeface="DejaVu Sans"/>
              </a:rPr>
              <a:t>расположена</a:t>
            </a:r>
          </a:p>
          <a:p>
            <a:pPr marL="603720">
              <a:lnSpc>
                <a:spcPts val="176"/>
              </a:lnSpc>
              <a:spcBef>
                <a:spcPts val="1134"/>
              </a:spcBef>
            </a:pPr>
            <a:endParaRPr lang="ru-RU" sz="1200" b="0" strike="noStrike" spc="-1" dirty="0">
              <a:latin typeface="Arial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68" dirty="0">
                <a:solidFill>
                  <a:srgbClr val="FFF450"/>
                </a:solidFill>
                <a:latin typeface="Arial Narrow"/>
                <a:ea typeface="DejaVu Sans"/>
              </a:rPr>
              <a:t>-в</a:t>
            </a:r>
            <a:r>
              <a:rPr lang="ru-RU" sz="1200" b="0" strike="noStrike" spc="-1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7" dirty="0">
                <a:solidFill>
                  <a:srgbClr val="FFF450"/>
                </a:solidFill>
                <a:latin typeface="Arial Narrow"/>
                <a:ea typeface="DejaVu Sans"/>
              </a:rPr>
              <a:t>границах</a:t>
            </a:r>
            <a:r>
              <a:rPr lang="ru-RU" sz="1200" b="0" strike="noStrike" spc="-1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4" dirty="0">
                <a:solidFill>
                  <a:srgbClr val="FFF450"/>
                </a:solidFill>
                <a:latin typeface="Arial Narrow"/>
                <a:ea typeface="DejaVu Sans"/>
              </a:rPr>
              <a:t>территории</a:t>
            </a:r>
            <a:r>
              <a:rPr lang="ru-RU" sz="1200" b="0" strike="noStrike" spc="-1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4" dirty="0">
                <a:solidFill>
                  <a:srgbClr val="FFF450"/>
                </a:solidFill>
                <a:latin typeface="Arial Narrow"/>
                <a:ea typeface="DejaVu Sans"/>
              </a:rPr>
              <a:t>исторического </a:t>
            </a:r>
            <a:r>
              <a:rPr lang="ru-RU" sz="1200" b="0" strike="noStrike" spc="-253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endParaRPr lang="ru-RU" sz="1200" b="0" strike="noStrike" spc="-253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-253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-253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-253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-253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-253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-253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82" dirty="0" smtClean="0">
                <a:solidFill>
                  <a:srgbClr val="FFF450"/>
                </a:solidFill>
                <a:latin typeface="Arial Narrow"/>
                <a:ea typeface="DejaVu Sans"/>
              </a:rPr>
              <a:t>поселения</a:t>
            </a:r>
            <a:r>
              <a:rPr lang="ru-RU" sz="1200" b="0" strike="noStrike" spc="12" dirty="0" smtClean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endParaRPr lang="ru-RU" sz="1200" b="0" strike="noStrike" spc="-1" dirty="0">
              <a:latin typeface="Arial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62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62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62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62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62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62" dirty="0" smtClean="0">
                <a:solidFill>
                  <a:srgbClr val="FFF450"/>
                </a:solidFill>
                <a:latin typeface="Arial Narrow"/>
                <a:ea typeface="DejaVu Sans"/>
              </a:rPr>
              <a:t>-</a:t>
            </a:r>
            <a:r>
              <a:rPr lang="ru-RU" sz="1200" b="0" strike="noStrike" spc="162" dirty="0">
                <a:solidFill>
                  <a:srgbClr val="FFF450"/>
                </a:solidFill>
                <a:latin typeface="Arial Narrow"/>
                <a:ea typeface="DejaVu Sans"/>
              </a:rPr>
              <a:t>на</a:t>
            </a:r>
            <a:r>
              <a:rPr lang="ru-RU" sz="1200" b="0" strike="noStrike" spc="12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8" dirty="0">
                <a:solidFill>
                  <a:srgbClr val="FFF450"/>
                </a:solidFill>
                <a:latin typeface="Arial Narrow"/>
                <a:ea typeface="DejaVu Sans"/>
              </a:rPr>
              <a:t>территориях</a:t>
            </a:r>
            <a:r>
              <a:rPr lang="ru-RU" sz="1200" b="0" strike="noStrike" spc="321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>
                <a:solidFill>
                  <a:srgbClr val="FFF450"/>
                </a:solidFill>
                <a:latin typeface="Arial Narrow"/>
                <a:ea typeface="DejaVu Sans"/>
              </a:rPr>
              <a:t>объектов</a:t>
            </a:r>
            <a:r>
              <a:rPr lang="ru-RU" sz="1200" b="0" strike="noStrike" spc="24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4" dirty="0">
                <a:solidFill>
                  <a:srgbClr val="FFF450"/>
                </a:solidFill>
                <a:latin typeface="Arial Narrow"/>
                <a:ea typeface="DejaVu Sans"/>
              </a:rPr>
              <a:t>культурного</a:t>
            </a:r>
            <a:endParaRPr lang="ru-RU" sz="1200" b="0" strike="noStrike" spc="-1" dirty="0">
              <a:latin typeface="Arial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80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80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80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80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80" dirty="0" smtClean="0">
                <a:solidFill>
                  <a:srgbClr val="FFF450"/>
                </a:solidFill>
                <a:latin typeface="Arial Narrow"/>
                <a:ea typeface="DejaVu Sans"/>
              </a:rPr>
              <a:t>наследия</a:t>
            </a:r>
            <a:endParaRPr lang="ru-RU" sz="1200" b="0" strike="noStrike" spc="-1" dirty="0">
              <a:latin typeface="Arial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68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68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68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68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68" dirty="0" smtClean="0">
                <a:solidFill>
                  <a:srgbClr val="FFF450"/>
                </a:solidFill>
                <a:latin typeface="Arial Narrow"/>
                <a:ea typeface="DejaVu Sans"/>
              </a:rPr>
              <a:t>-</a:t>
            </a:r>
            <a:r>
              <a:rPr lang="ru-RU" sz="1200" b="0" strike="noStrike" spc="168" dirty="0">
                <a:solidFill>
                  <a:srgbClr val="FFF450"/>
                </a:solidFill>
                <a:latin typeface="Arial Narrow"/>
                <a:ea typeface="DejaVu Sans"/>
              </a:rPr>
              <a:t>в</a:t>
            </a:r>
            <a:r>
              <a:rPr lang="ru-RU" sz="1200" b="0" strike="noStrike" spc="12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>
                <a:solidFill>
                  <a:srgbClr val="FFF450"/>
                </a:solidFill>
                <a:latin typeface="Arial Narrow"/>
                <a:ea typeface="DejaVu Sans"/>
              </a:rPr>
              <a:t>зонах</a:t>
            </a:r>
            <a:r>
              <a:rPr lang="ru-RU" sz="1200" b="0" strike="noStrike" spc="18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2" dirty="0">
                <a:solidFill>
                  <a:srgbClr val="FFF450"/>
                </a:solidFill>
                <a:latin typeface="Arial Narrow"/>
                <a:ea typeface="DejaVu Sans"/>
              </a:rPr>
              <a:t>охраны</a:t>
            </a:r>
            <a:r>
              <a:rPr lang="ru-RU" sz="1200" b="0" strike="noStrike" spc="24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 dirty="0" smtClean="0">
                <a:solidFill>
                  <a:srgbClr val="FFF450"/>
                </a:solidFill>
                <a:latin typeface="Arial Narrow"/>
                <a:ea typeface="DejaVu Sans"/>
              </a:rPr>
              <a:t>объектов</a:t>
            </a:r>
            <a:r>
              <a:rPr lang="ru-RU" sz="1200" b="0" strike="noStrike" spc="18" dirty="0" smtClean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4" dirty="0">
                <a:solidFill>
                  <a:srgbClr val="FFF450"/>
                </a:solidFill>
                <a:latin typeface="Arial Narrow"/>
                <a:ea typeface="DejaVu Sans"/>
              </a:rPr>
              <a:t>культурного </a:t>
            </a:r>
            <a:r>
              <a:rPr lang="ru-RU" sz="1200" b="0" strike="noStrike" spc="-253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endParaRPr lang="ru-RU" sz="1200" b="0" strike="noStrike" spc="-253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-253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-253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-253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-253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-253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-253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51" dirty="0" smtClean="0">
                <a:solidFill>
                  <a:srgbClr val="FFF450"/>
                </a:solidFill>
                <a:latin typeface="Arial Narrow"/>
                <a:ea typeface="DejaVu Sans"/>
              </a:rPr>
              <a:t>наследия</a:t>
            </a:r>
            <a:r>
              <a:rPr lang="ru-RU" sz="1200" b="0" strike="noStrike" spc="151" dirty="0">
                <a:solidFill>
                  <a:srgbClr val="FFF450"/>
                </a:solidFill>
                <a:latin typeface="Arial Narrow"/>
                <a:ea typeface="DejaVu Sans"/>
              </a:rPr>
              <a:t>, </a:t>
            </a:r>
            <a:r>
              <a:rPr lang="ru-RU" sz="1200" b="0" strike="noStrike" spc="180" dirty="0">
                <a:solidFill>
                  <a:srgbClr val="FFF450"/>
                </a:solidFill>
                <a:latin typeface="Arial Narrow"/>
                <a:ea typeface="DejaVu Sans"/>
              </a:rPr>
              <a:t>определяемых </a:t>
            </a:r>
            <a:r>
              <a:rPr lang="ru-RU" sz="1200" b="0" strike="noStrike" spc="214" dirty="0">
                <a:solidFill>
                  <a:srgbClr val="FFF450"/>
                </a:solidFill>
                <a:latin typeface="Arial Narrow"/>
                <a:ea typeface="DejaVu Sans"/>
              </a:rPr>
              <a:t>в </a:t>
            </a:r>
            <a:endParaRPr lang="ru-RU" sz="1200" b="0" strike="noStrike" spc="214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214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214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214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214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214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48" dirty="0" smtClean="0">
                <a:solidFill>
                  <a:srgbClr val="FFF450"/>
                </a:solidFill>
                <a:latin typeface="Arial Narrow"/>
                <a:ea typeface="DejaVu Sans"/>
              </a:rPr>
              <a:t>соответ</a:t>
            </a:r>
            <a:r>
              <a:rPr lang="ru-RU" sz="1200" b="0" strike="noStrike" spc="216" dirty="0" smtClean="0">
                <a:solidFill>
                  <a:srgbClr val="FFF450"/>
                </a:solidFill>
                <a:latin typeface="Arial Narrow"/>
                <a:ea typeface="DejaVu Sans"/>
              </a:rPr>
              <a:t>ствии</a:t>
            </a:r>
            <a:r>
              <a:rPr lang="ru-RU" sz="1200" b="0" strike="noStrike" spc="4" dirty="0" smtClean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43" dirty="0">
                <a:solidFill>
                  <a:srgbClr val="FFF450"/>
                </a:solidFill>
                <a:latin typeface="Arial Narrow"/>
                <a:ea typeface="DejaVu Sans"/>
              </a:rPr>
              <a:t>с</a:t>
            </a:r>
            <a:r>
              <a:rPr lang="ru-RU" sz="1200" b="0" strike="noStrike" spc="7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2" dirty="0">
                <a:solidFill>
                  <a:srgbClr val="FFF450"/>
                </a:solidFill>
                <a:latin typeface="Arial Narrow"/>
                <a:ea typeface="DejaVu Sans"/>
              </a:rPr>
              <a:t>законодательством</a:t>
            </a:r>
            <a:r>
              <a:rPr lang="ru-RU" sz="1200" b="0" strike="noStrike" spc="7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endParaRPr lang="ru-RU" sz="1200" b="0" strike="noStrike" spc="7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7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7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7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7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7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7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80" dirty="0" smtClean="0">
                <a:solidFill>
                  <a:srgbClr val="FFF450"/>
                </a:solidFill>
                <a:latin typeface="Arial Narrow"/>
                <a:ea typeface="DejaVu Sans"/>
              </a:rPr>
              <a:t>Российской </a:t>
            </a:r>
            <a:r>
              <a:rPr lang="ru-RU" sz="1200" b="0" strike="noStrike" spc="-253" dirty="0" smtClean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48" dirty="0">
                <a:solidFill>
                  <a:srgbClr val="FFF450"/>
                </a:solidFill>
                <a:latin typeface="Arial Narrow"/>
                <a:ea typeface="DejaVu Sans"/>
              </a:rPr>
              <a:t>Федерации, </a:t>
            </a:r>
            <a:endParaRPr lang="ru-RU" sz="1200" b="0" strike="noStrike" spc="148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48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48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48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48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48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48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82" dirty="0" smtClean="0">
                <a:solidFill>
                  <a:srgbClr val="FFF450"/>
                </a:solidFill>
                <a:latin typeface="Arial Narrow"/>
                <a:ea typeface="DejaVu Sans"/>
              </a:rPr>
              <a:t>законодательством </a:t>
            </a:r>
            <a:r>
              <a:rPr lang="ru-RU" sz="1200" b="0" strike="noStrike" spc="180" dirty="0">
                <a:solidFill>
                  <a:srgbClr val="FFF450"/>
                </a:solidFill>
                <a:latin typeface="Arial Narrow"/>
                <a:ea typeface="DejaVu Sans"/>
              </a:rPr>
              <a:t>Псков</a:t>
            </a:r>
            <a:r>
              <a:rPr lang="ru-RU" sz="1200" b="0" strike="noStrike" spc="202" dirty="0">
                <a:solidFill>
                  <a:srgbClr val="FFF450"/>
                </a:solidFill>
                <a:latin typeface="Arial Narrow"/>
                <a:ea typeface="DejaVu Sans"/>
              </a:rPr>
              <a:t>ской</a:t>
            </a:r>
            <a:r>
              <a:rPr lang="ru-RU" sz="1200" b="0" strike="noStrike" spc="12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2" dirty="0">
                <a:solidFill>
                  <a:srgbClr val="FFF450"/>
                </a:solidFill>
                <a:latin typeface="Arial Narrow"/>
                <a:ea typeface="DejaVu Sans"/>
              </a:rPr>
              <a:t>области</a:t>
            </a:r>
            <a:r>
              <a:rPr lang="ru-RU" sz="1200" b="0" strike="noStrike" spc="18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endParaRPr lang="ru-RU" sz="1200" b="0" strike="noStrike" spc="18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8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8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8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b="0" strike="noStrike" spc="18" dirty="0" smtClean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endParaRPr lang="ru-RU" sz="1200" spc="18" dirty="0">
              <a:solidFill>
                <a:srgbClr val="FFF450"/>
              </a:solidFill>
              <a:latin typeface="Arial Narrow"/>
              <a:ea typeface="DejaVu Sans"/>
            </a:endParaRPr>
          </a:p>
          <a:p>
            <a:pPr marL="603720">
              <a:lnSpc>
                <a:spcPts val="176"/>
              </a:lnSpc>
            </a:pPr>
            <a:r>
              <a:rPr lang="ru-RU" sz="1200" b="0" strike="noStrike" spc="111" dirty="0" smtClean="0">
                <a:solidFill>
                  <a:srgbClr val="FFF450"/>
                </a:solidFill>
                <a:latin typeface="Arial Narrow"/>
                <a:ea typeface="DejaVu Sans"/>
              </a:rPr>
              <a:t>об</a:t>
            </a:r>
            <a:r>
              <a:rPr lang="ru-RU" sz="1200" b="0" strike="noStrike" spc="12" dirty="0" smtClean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51" dirty="0">
                <a:solidFill>
                  <a:srgbClr val="FFF450"/>
                </a:solidFill>
                <a:latin typeface="Arial Narrow"/>
                <a:ea typeface="DejaVu Sans"/>
              </a:rPr>
              <a:t>охране</a:t>
            </a:r>
            <a:r>
              <a:rPr lang="ru-RU" sz="1200" b="0" strike="noStrike" spc="18" dirty="0">
                <a:solidFill>
                  <a:srgbClr val="FFF45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94" dirty="0">
                <a:solidFill>
                  <a:srgbClr val="FFF450"/>
                </a:solidFill>
                <a:latin typeface="Arial Narrow"/>
                <a:ea typeface="DejaVu Sans"/>
              </a:rPr>
              <a:t>культурного </a:t>
            </a:r>
            <a:r>
              <a:rPr lang="ru-RU" sz="1200" b="0" strike="noStrike" spc="180" dirty="0">
                <a:solidFill>
                  <a:srgbClr val="FFF450"/>
                </a:solidFill>
                <a:latin typeface="Arial Narrow"/>
                <a:ea typeface="DejaVu Sans"/>
              </a:rPr>
              <a:t>наследия</a:t>
            </a:r>
            <a:endParaRPr lang="ru-RU" sz="1200" b="0" strike="noStrike" spc="-1" dirty="0">
              <a:latin typeface="Arial"/>
            </a:endParaRPr>
          </a:p>
        </p:txBody>
      </p:sp>
      <p:sp>
        <p:nvSpPr>
          <p:cNvPr id="249" name="CustomShape 9"/>
          <p:cNvSpPr/>
          <p:nvPr/>
        </p:nvSpPr>
        <p:spPr>
          <a:xfrm>
            <a:off x="6840000" y="4896000"/>
            <a:ext cx="3426480" cy="1111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734040">
              <a:lnSpc>
                <a:spcPct val="100000"/>
              </a:lnSpc>
              <a:spcBef>
                <a:spcPts val="99"/>
              </a:spcBef>
            </a:pPr>
            <a:r>
              <a:rPr lang="ru-RU" sz="1800" b="0" strike="noStrike" spc="-1">
                <a:solidFill>
                  <a:srgbClr val="CE181E"/>
                </a:solidFill>
                <a:latin typeface="Open Sans"/>
                <a:ea typeface="DejaVu Sans"/>
              </a:rPr>
              <a:t>Типовая</a:t>
            </a:r>
            <a:r>
              <a:rPr lang="ru-RU" sz="1800" b="0" strike="noStrike" spc="432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800" b="0" strike="noStrike" spc="-1">
                <a:solidFill>
                  <a:srgbClr val="CE181E"/>
                </a:solidFill>
                <a:latin typeface="Open Sans"/>
                <a:ea typeface="DejaVu Sans"/>
              </a:rPr>
              <a:t>зона</a:t>
            </a:r>
            <a:endParaRPr lang="ru-RU" sz="1800" b="0" strike="noStrike" spc="-1">
              <a:latin typeface="Arial"/>
            </a:endParaRPr>
          </a:p>
          <a:p>
            <a:pPr marL="14400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marL="14400">
              <a:lnSpc>
                <a:spcPct val="100000"/>
              </a:lnSpc>
            </a:pPr>
            <a:r>
              <a:rPr lang="ru-RU" sz="1200" b="0" strike="noStrike" spc="188">
                <a:solidFill>
                  <a:srgbClr val="FFF200"/>
                </a:solidFill>
                <a:latin typeface="Arial Narrow"/>
                <a:ea typeface="DejaVu Sans"/>
              </a:rPr>
              <a:t>Типовая</a:t>
            </a:r>
            <a:r>
              <a:rPr lang="ru-RU" sz="1200" b="0" strike="noStrike" spc="12">
                <a:solidFill>
                  <a:srgbClr val="FFF20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57">
                <a:solidFill>
                  <a:srgbClr val="FFF200"/>
                </a:solidFill>
                <a:latin typeface="Arial Narrow"/>
                <a:ea typeface="DejaVu Sans"/>
              </a:rPr>
              <a:t>зона</a:t>
            </a:r>
            <a:r>
              <a:rPr lang="ru-RU" sz="1200" b="0" strike="noStrike" spc="12">
                <a:solidFill>
                  <a:srgbClr val="FFF20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28">
                <a:solidFill>
                  <a:srgbClr val="FFF200"/>
                </a:solidFill>
                <a:latin typeface="Arial Narrow"/>
                <a:ea typeface="DejaVu Sans"/>
              </a:rPr>
              <a:t>-</a:t>
            </a:r>
            <a:r>
              <a:rPr lang="ru-RU" sz="1200" b="0" strike="noStrike" spc="7">
                <a:solidFill>
                  <a:srgbClr val="FFF20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57">
                <a:solidFill>
                  <a:srgbClr val="FFF200"/>
                </a:solidFill>
                <a:latin typeface="Arial Narrow"/>
                <a:ea typeface="DejaVu Sans"/>
              </a:rPr>
              <a:t>это</a:t>
            </a:r>
            <a:r>
              <a:rPr lang="ru-RU" sz="1200" b="0" strike="noStrike" spc="12">
                <a:solidFill>
                  <a:srgbClr val="FFF20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68">
                <a:solidFill>
                  <a:srgbClr val="FFF200"/>
                </a:solidFill>
                <a:latin typeface="Arial Narrow"/>
                <a:ea typeface="DejaVu Sans"/>
              </a:rPr>
              <a:t>территория,</a:t>
            </a:r>
            <a:r>
              <a:rPr lang="ru-RU" sz="1200" b="0" strike="noStrike" spc="7">
                <a:solidFill>
                  <a:srgbClr val="FFF20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0">
                <a:solidFill>
                  <a:srgbClr val="FFF200"/>
                </a:solidFill>
                <a:latin typeface="Arial Narrow"/>
                <a:ea typeface="DejaVu Sans"/>
              </a:rPr>
              <a:t>на </a:t>
            </a:r>
            <a:r>
              <a:rPr lang="ru-RU" sz="1200" b="0" strike="noStrike" spc="-253">
                <a:solidFill>
                  <a:srgbClr val="FFF20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2">
                <a:solidFill>
                  <a:srgbClr val="FFF200"/>
                </a:solidFill>
                <a:latin typeface="Arial Narrow"/>
                <a:ea typeface="DejaVu Sans"/>
              </a:rPr>
              <a:t>которой</a:t>
            </a:r>
            <a:r>
              <a:rPr lang="ru-RU" sz="1200" b="0" strike="noStrike" spc="24">
                <a:solidFill>
                  <a:srgbClr val="FFF20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2">
                <a:solidFill>
                  <a:srgbClr val="FFF200"/>
                </a:solidFill>
                <a:latin typeface="Arial Narrow"/>
                <a:ea typeface="DejaVu Sans"/>
              </a:rPr>
              <a:t>расположены</a:t>
            </a:r>
            <a:r>
              <a:rPr lang="ru-RU" sz="1200" b="0" strike="noStrike" spc="26">
                <a:solidFill>
                  <a:srgbClr val="FFF200"/>
                </a:solidFill>
                <a:latin typeface="Arial Narrow"/>
                <a:ea typeface="DejaVu Sans"/>
              </a:rPr>
              <a:t> </a:t>
            </a:r>
            <a:r>
              <a:rPr lang="ru-RU" sz="1200" b="0" strike="noStrike" spc="180">
                <a:solidFill>
                  <a:srgbClr val="FFF200"/>
                </a:solidFill>
                <a:latin typeface="Arial Narrow"/>
                <a:ea typeface="DejaVu Sans"/>
              </a:rPr>
              <a:t>современные </a:t>
            </a:r>
            <a:r>
              <a:rPr lang="ru-RU" sz="1200" b="0" strike="noStrike" spc="208">
                <a:solidFill>
                  <a:srgbClr val="FFF200"/>
                </a:solidFill>
                <a:latin typeface="Arial Narrow"/>
                <a:ea typeface="DejaVu Sans"/>
              </a:rPr>
              <a:t>постройки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250" name="object 475"/>
          <p:cNvPicPr/>
          <p:nvPr/>
        </p:nvPicPr>
        <p:blipFill>
          <a:blip r:embed="rId6"/>
          <a:stretch/>
        </p:blipFill>
        <p:spPr>
          <a:xfrm>
            <a:off x="631800" y="2702160"/>
            <a:ext cx="4721760" cy="1119960"/>
          </a:xfrm>
          <a:prstGeom prst="rect">
            <a:avLst/>
          </a:prstGeom>
          <a:ln>
            <a:noFill/>
          </a:ln>
        </p:spPr>
      </p:pic>
      <p:pic>
        <p:nvPicPr>
          <p:cNvPr id="251" name="object 476"/>
          <p:cNvPicPr/>
          <p:nvPr/>
        </p:nvPicPr>
        <p:blipFill>
          <a:blip r:embed="rId7"/>
          <a:stretch/>
        </p:blipFill>
        <p:spPr>
          <a:xfrm>
            <a:off x="640800" y="5827320"/>
            <a:ext cx="4691160" cy="1102320"/>
          </a:xfrm>
          <a:prstGeom prst="rect">
            <a:avLst/>
          </a:prstGeom>
          <a:ln>
            <a:noFill/>
          </a:ln>
        </p:spPr>
      </p:pic>
      <p:sp>
        <p:nvSpPr>
          <p:cNvPr id="252" name="CustomShape 10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</a:t>
            </a:r>
            <a:r>
              <a:rPr lang="ru-RU" sz="1400" b="1" spc="111" dirty="0">
                <a:solidFill>
                  <a:srgbClr val="FFF450"/>
                </a:solidFill>
                <a:latin typeface="Roboto"/>
              </a:rPr>
              <a:t> 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5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253" name="Line 11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4" name="Line 12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/>
          <p:cNvSpPr/>
          <p:nvPr/>
        </p:nvSpPr>
        <p:spPr>
          <a:xfrm>
            <a:off x="306140" y="18576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2"/>
          <p:cNvSpPr/>
          <p:nvPr/>
        </p:nvSpPr>
        <p:spPr>
          <a:xfrm>
            <a:off x="0" y="694800"/>
            <a:ext cx="9727200" cy="566640"/>
          </a:xfrm>
          <a:custGeom>
            <a:avLst/>
            <a:gdLst/>
            <a:ahLst/>
            <a:cxnLst/>
            <a:rect l="l" t="t" r="r" b="b"/>
            <a:pathLst>
              <a:path w="9728200" h="567690">
                <a:moveTo>
                  <a:pt x="9728174" y="0"/>
                </a:moveTo>
                <a:lnTo>
                  <a:pt x="0" y="0"/>
                </a:lnTo>
                <a:lnTo>
                  <a:pt x="0" y="567270"/>
                </a:lnTo>
                <a:lnTo>
                  <a:pt x="9581870" y="567270"/>
                </a:lnTo>
                <a:lnTo>
                  <a:pt x="8839276" y="277799"/>
                </a:lnTo>
                <a:lnTo>
                  <a:pt x="9728174" y="0"/>
                </a:lnTo>
                <a:close/>
              </a:path>
            </a:pathLst>
          </a:custGeom>
          <a:solidFill>
            <a:srgbClr val="57983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3"/>
          <p:cNvSpPr/>
          <p:nvPr/>
        </p:nvSpPr>
        <p:spPr>
          <a:xfrm>
            <a:off x="618840" y="734400"/>
            <a:ext cx="818280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Разрешённый</a:t>
            </a:r>
            <a:r>
              <a:rPr lang="ru-RU" sz="2400" b="1" strike="noStrike" spc="-24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вид</a:t>
            </a:r>
            <a:r>
              <a:rPr lang="ru-RU" sz="2400" b="1" strike="noStrike" spc="-24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информационной</a:t>
            </a:r>
            <a:r>
              <a:rPr lang="ru-RU" sz="2400" b="1" strike="noStrike" spc="-26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конструкции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58" name="Рисунок 257"/>
          <p:cNvPicPr/>
          <p:nvPr/>
        </p:nvPicPr>
        <p:blipFill>
          <a:blip r:embed="rId2"/>
          <a:stretch/>
        </p:blipFill>
        <p:spPr>
          <a:xfrm>
            <a:off x="1004760" y="1593000"/>
            <a:ext cx="336600" cy="336600"/>
          </a:xfrm>
          <a:prstGeom prst="rect">
            <a:avLst/>
          </a:prstGeom>
          <a:ln>
            <a:noFill/>
          </a:ln>
        </p:spPr>
      </p:pic>
      <p:sp>
        <p:nvSpPr>
          <p:cNvPr id="259" name="CustomShape 4"/>
          <p:cNvSpPr/>
          <p:nvPr/>
        </p:nvSpPr>
        <p:spPr>
          <a:xfrm>
            <a:off x="1515960" y="1592280"/>
            <a:ext cx="218340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0" strike="noStrike" spc="-1">
                <a:solidFill>
                  <a:srgbClr val="CE181E"/>
                </a:solidFill>
                <a:latin typeface="Open Sans"/>
                <a:ea typeface="DejaVu Sans"/>
              </a:rPr>
              <a:t>Историческая</a:t>
            </a:r>
            <a:r>
              <a:rPr lang="ru-RU" sz="1800" b="0" strike="noStrike" spc="-43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800" b="0" strike="noStrike" spc="-1">
                <a:solidFill>
                  <a:srgbClr val="CE181E"/>
                </a:solidFill>
                <a:latin typeface="Open Sans"/>
                <a:ea typeface="DejaVu Sans"/>
              </a:rPr>
              <a:t>зона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260" name="object 10"/>
          <p:cNvPicPr/>
          <p:nvPr/>
        </p:nvPicPr>
        <p:blipFill>
          <a:blip r:embed="rId3"/>
          <a:stretch/>
        </p:blipFill>
        <p:spPr>
          <a:xfrm>
            <a:off x="988560" y="2765160"/>
            <a:ext cx="5809680" cy="2403720"/>
          </a:xfrm>
          <a:prstGeom prst="rect">
            <a:avLst/>
          </a:prstGeom>
          <a:ln>
            <a:noFill/>
          </a:ln>
        </p:spPr>
      </p:pic>
      <p:pic>
        <p:nvPicPr>
          <p:cNvPr id="261" name="Рисунок 260"/>
          <p:cNvPicPr/>
          <p:nvPr/>
        </p:nvPicPr>
        <p:blipFill>
          <a:blip r:embed="rId4"/>
          <a:stretch/>
        </p:blipFill>
        <p:spPr>
          <a:xfrm>
            <a:off x="1032120" y="3588840"/>
            <a:ext cx="5299920" cy="1522440"/>
          </a:xfrm>
          <a:prstGeom prst="rect">
            <a:avLst/>
          </a:prstGeom>
          <a:ln>
            <a:noFill/>
          </a:ln>
        </p:spPr>
      </p:pic>
      <p:sp>
        <p:nvSpPr>
          <p:cNvPr id="262" name="CustomShape 5"/>
          <p:cNvSpPr/>
          <p:nvPr/>
        </p:nvSpPr>
        <p:spPr>
          <a:xfrm>
            <a:off x="6839640" y="1592280"/>
            <a:ext cx="3420360" cy="270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r>
              <a:rPr lang="ru-RU" sz="1200" dirty="0">
                <a:solidFill>
                  <a:srgbClr val="FF0000"/>
                </a:solidFill>
              </a:rPr>
              <a:t>1) фасадные вывески без подложки (возможно использование фигурных </a:t>
            </a:r>
            <a:r>
              <a:rPr lang="ru-RU" sz="1200" dirty="0" err="1">
                <a:solidFill>
                  <a:srgbClr val="FF0000"/>
                </a:solidFill>
              </a:rPr>
              <a:t>лайтбоксов</a:t>
            </a:r>
            <a:r>
              <a:rPr lang="ru-RU" sz="1200" dirty="0">
                <a:solidFill>
                  <a:srgbClr val="FF0000"/>
                </a:solidFill>
              </a:rPr>
              <a:t> в виде логотипа);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2) панель-кронштейны;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3) информационные таблички и указатели;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4) временное оформление витрин и окон — аппликации в виде отдельных букв и логотипов;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5) постоянное оформление витрин без подложки в виде отдельных букв, логотипов, аппликации в виде отдельных букв и логотипов;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6) фасадные вывески для цокольных и подвальных помещений без  подложки;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7) панель на опоре для подвальных помещений;</a:t>
            </a:r>
          </a:p>
          <a:p>
            <a:pPr marL="1080">
              <a:lnSpc>
                <a:spcPts val="176"/>
              </a:lnSpc>
              <a:buClr>
                <a:srgbClr val="00354D"/>
              </a:buClr>
            </a:pPr>
            <a:endParaRPr lang="ru-RU" sz="1200" b="0" strike="noStrike" spc="72" dirty="0" smtClean="0">
              <a:solidFill>
                <a:srgbClr val="CE181E"/>
              </a:solidFill>
              <a:latin typeface="Arial Unicode MS"/>
              <a:ea typeface="DejaVu Sans"/>
            </a:endParaRPr>
          </a:p>
        </p:txBody>
      </p:sp>
      <p:sp>
        <p:nvSpPr>
          <p:cNvPr id="263" name="CustomShape 6"/>
          <p:cNvSpPr/>
          <p:nvPr/>
        </p:nvSpPr>
        <p:spPr>
          <a:xfrm>
            <a:off x="6840000" y="4176000"/>
            <a:ext cx="3599640" cy="171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360">
              <a:lnSpc>
                <a:spcPct val="100000"/>
              </a:lnSpc>
              <a:buClr>
                <a:srgbClr val="000000"/>
              </a:buClr>
              <a:buSzPct val="45000"/>
            </a:pPr>
            <a:endParaRPr lang="ru-RU" sz="1200" b="0" strike="noStrike" spc="-1" dirty="0">
              <a:latin typeface="Arial"/>
            </a:endParaRPr>
          </a:p>
        </p:txBody>
      </p:sp>
      <p:sp>
        <p:nvSpPr>
          <p:cNvPr id="264" name="CustomShape 7"/>
          <p:cNvSpPr/>
          <p:nvPr/>
        </p:nvSpPr>
        <p:spPr>
          <a:xfrm>
            <a:off x="8227800" y="5573520"/>
            <a:ext cx="371160" cy="34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8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</a:t>
            </a:r>
            <a:r>
              <a:rPr lang="ru-RU" sz="1400" b="1" spc="111" dirty="0">
                <a:solidFill>
                  <a:srgbClr val="FFF450"/>
                </a:solidFill>
                <a:latin typeface="Roboto"/>
              </a:rPr>
              <a:t> </a:t>
            </a:r>
            <a:endParaRPr lang="ru-RU" sz="1400" b="1" spc="111" dirty="0" smtClean="0">
              <a:solidFill>
                <a:srgbClr val="FFF450"/>
              </a:solidFill>
              <a:latin typeface="Roboto"/>
            </a:endParaRPr>
          </a:p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pc="111" dirty="0" smtClean="0">
                <a:solidFill>
                  <a:srgbClr val="FFF450"/>
                </a:solidFill>
                <a:latin typeface="Roboto"/>
              </a:rPr>
              <a:t>|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6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266" name="Line 9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7" name="Line 10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69" name="Рисунок 268"/>
          <p:cNvPicPr/>
          <p:nvPr/>
        </p:nvPicPr>
        <p:blipFill>
          <a:blip r:embed="rId2"/>
          <a:stretch/>
        </p:blipFill>
        <p:spPr>
          <a:xfrm>
            <a:off x="999360" y="1580400"/>
            <a:ext cx="338040" cy="347400"/>
          </a:xfrm>
          <a:prstGeom prst="rect">
            <a:avLst/>
          </a:prstGeom>
          <a:ln>
            <a:noFill/>
          </a:ln>
        </p:spPr>
      </p:pic>
      <p:sp>
        <p:nvSpPr>
          <p:cNvPr id="270" name="CustomShape 2"/>
          <p:cNvSpPr/>
          <p:nvPr/>
        </p:nvSpPr>
        <p:spPr>
          <a:xfrm>
            <a:off x="1531080" y="1595160"/>
            <a:ext cx="160488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0" strike="noStrike" spc="-1">
                <a:solidFill>
                  <a:srgbClr val="CE181E"/>
                </a:solidFill>
                <a:latin typeface="Open Sans"/>
                <a:ea typeface="DejaVu Sans"/>
              </a:rPr>
              <a:t>Типовая</a:t>
            </a:r>
            <a:r>
              <a:rPr lang="ru-RU" sz="1800" b="0" strike="noStrike" spc="398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800" b="0" strike="noStrike" spc="-1">
                <a:solidFill>
                  <a:srgbClr val="CE181E"/>
                </a:solidFill>
                <a:latin typeface="Open Sans"/>
                <a:ea typeface="DejaVu Sans"/>
              </a:rPr>
              <a:t>зона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71" name="CustomShape 3"/>
          <p:cNvSpPr/>
          <p:nvPr/>
        </p:nvSpPr>
        <p:spPr>
          <a:xfrm>
            <a:off x="0" y="682200"/>
            <a:ext cx="9727200" cy="566640"/>
          </a:xfrm>
          <a:custGeom>
            <a:avLst/>
            <a:gdLst/>
            <a:ahLst/>
            <a:cxnLst/>
            <a:rect l="l" t="t" r="r" b="b"/>
            <a:pathLst>
              <a:path w="9728200" h="567690">
                <a:moveTo>
                  <a:pt x="9728174" y="0"/>
                </a:moveTo>
                <a:lnTo>
                  <a:pt x="0" y="0"/>
                </a:lnTo>
                <a:lnTo>
                  <a:pt x="0" y="567258"/>
                </a:lnTo>
                <a:lnTo>
                  <a:pt x="9581857" y="567258"/>
                </a:lnTo>
                <a:lnTo>
                  <a:pt x="8839276" y="277774"/>
                </a:lnTo>
                <a:lnTo>
                  <a:pt x="9728174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4"/>
          <p:cNvSpPr/>
          <p:nvPr/>
        </p:nvSpPr>
        <p:spPr>
          <a:xfrm>
            <a:off x="618840" y="761040"/>
            <a:ext cx="818280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Разрешённый</a:t>
            </a:r>
            <a:r>
              <a:rPr lang="ru-RU" sz="2400" b="1" strike="noStrike" spc="-24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вид</a:t>
            </a:r>
            <a:r>
              <a:rPr lang="ru-RU" sz="2400" b="1" strike="noStrike" spc="-24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информационной</a:t>
            </a:r>
            <a:r>
              <a:rPr lang="ru-RU" sz="2400" b="1" strike="noStrike" spc="-26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конструкции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73" name="object 11"/>
          <p:cNvPicPr/>
          <p:nvPr/>
        </p:nvPicPr>
        <p:blipFill>
          <a:blip r:embed="rId3"/>
          <a:stretch/>
        </p:blipFill>
        <p:spPr>
          <a:xfrm>
            <a:off x="1253160" y="3006720"/>
            <a:ext cx="3466080" cy="2393280"/>
          </a:xfrm>
          <a:prstGeom prst="rect">
            <a:avLst/>
          </a:prstGeom>
          <a:ln>
            <a:noFill/>
          </a:ln>
        </p:spPr>
      </p:pic>
      <p:pic>
        <p:nvPicPr>
          <p:cNvPr id="274" name="Рисунок 273"/>
          <p:cNvPicPr/>
          <p:nvPr/>
        </p:nvPicPr>
        <p:blipFill>
          <a:blip r:embed="rId4"/>
          <a:stretch/>
        </p:blipFill>
        <p:spPr>
          <a:xfrm>
            <a:off x="1146600" y="2921760"/>
            <a:ext cx="3688920" cy="127080"/>
          </a:xfrm>
          <a:prstGeom prst="rect">
            <a:avLst/>
          </a:prstGeom>
          <a:ln>
            <a:noFill/>
          </a:ln>
        </p:spPr>
      </p:pic>
      <p:pic>
        <p:nvPicPr>
          <p:cNvPr id="275" name="object 14"/>
          <p:cNvPicPr/>
          <p:nvPr/>
        </p:nvPicPr>
        <p:blipFill>
          <a:blip r:embed="rId5"/>
          <a:stretch/>
        </p:blipFill>
        <p:spPr>
          <a:xfrm>
            <a:off x="4652640" y="4064040"/>
            <a:ext cx="1566000" cy="1336320"/>
          </a:xfrm>
          <a:prstGeom prst="rect">
            <a:avLst/>
          </a:prstGeom>
          <a:ln>
            <a:noFill/>
          </a:ln>
        </p:spPr>
      </p:pic>
      <p:pic>
        <p:nvPicPr>
          <p:cNvPr id="276" name="Рисунок 275"/>
          <p:cNvPicPr/>
          <p:nvPr/>
        </p:nvPicPr>
        <p:blipFill>
          <a:blip r:embed="rId6"/>
          <a:stretch/>
        </p:blipFill>
        <p:spPr>
          <a:xfrm>
            <a:off x="3345840" y="4020120"/>
            <a:ext cx="1152720" cy="228600"/>
          </a:xfrm>
          <a:prstGeom prst="rect">
            <a:avLst/>
          </a:prstGeom>
          <a:ln>
            <a:noFill/>
          </a:ln>
        </p:spPr>
      </p:pic>
      <p:sp>
        <p:nvSpPr>
          <p:cNvPr id="277" name="CustomShape 5"/>
          <p:cNvSpPr/>
          <p:nvPr/>
        </p:nvSpPr>
        <p:spPr>
          <a:xfrm>
            <a:off x="5179680" y="4340160"/>
            <a:ext cx="103680" cy="181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040" rIns="0" bIns="0"/>
          <a:lstStyle/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lang="ru-RU" sz="1100" b="0" strike="noStrike" spc="-1">
                <a:solidFill>
                  <a:srgbClr val="FFFFFF"/>
                </a:solidFill>
                <a:latin typeface="Arial Unicode MS"/>
                <a:ea typeface="DejaVu Sans"/>
              </a:rPr>
              <a:t>6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278" name="Рисунок 277"/>
          <p:cNvPicPr/>
          <p:nvPr/>
        </p:nvPicPr>
        <p:blipFill>
          <a:blip r:embed="rId7"/>
          <a:stretch/>
        </p:blipFill>
        <p:spPr>
          <a:xfrm>
            <a:off x="1594080" y="4178520"/>
            <a:ext cx="993960" cy="807120"/>
          </a:xfrm>
          <a:prstGeom prst="rect">
            <a:avLst/>
          </a:prstGeom>
          <a:ln>
            <a:noFill/>
          </a:ln>
        </p:spPr>
      </p:pic>
      <p:sp>
        <p:nvSpPr>
          <p:cNvPr id="279" name="CustomShape 6"/>
          <p:cNvSpPr/>
          <p:nvPr/>
        </p:nvSpPr>
        <p:spPr>
          <a:xfrm>
            <a:off x="1751040" y="3170520"/>
            <a:ext cx="106200" cy="181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040" rIns="0" bIns="0"/>
          <a:lstStyle/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lang="ru-RU" sz="1100" b="0" strike="noStrike" spc="24">
                <a:solidFill>
                  <a:srgbClr val="FFFFFF"/>
                </a:solidFill>
                <a:latin typeface="Arial Unicode MS"/>
                <a:ea typeface="DejaVu Sans"/>
              </a:rPr>
              <a:t>4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80" name="CustomShape 7"/>
          <p:cNvSpPr/>
          <p:nvPr/>
        </p:nvSpPr>
        <p:spPr>
          <a:xfrm>
            <a:off x="5987520" y="4158720"/>
            <a:ext cx="102600" cy="181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040" rIns="0" bIns="0"/>
          <a:lstStyle/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lang="ru-RU" sz="1100" b="0" strike="noStrike" spc="-1">
                <a:solidFill>
                  <a:srgbClr val="FFFFFF"/>
                </a:solidFill>
                <a:latin typeface="Arial Unicode MS"/>
                <a:ea typeface="DejaVu Sans"/>
              </a:rPr>
              <a:t>7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81" name="CustomShape 8"/>
          <p:cNvSpPr/>
          <p:nvPr/>
        </p:nvSpPr>
        <p:spPr>
          <a:xfrm>
            <a:off x="6264000" y="1728000"/>
            <a:ext cx="4319640" cy="415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ru-RU" sz="1200" dirty="0">
                <a:solidFill>
                  <a:srgbClr val="FF0000"/>
                </a:solidFill>
              </a:rPr>
              <a:t>1) фасадные вывески с подложкой или без подложки (возможно использование фигурных </a:t>
            </a:r>
            <a:r>
              <a:rPr lang="ru-RU" sz="1200" dirty="0" err="1">
                <a:solidFill>
                  <a:srgbClr val="FF0000"/>
                </a:solidFill>
              </a:rPr>
              <a:t>лайтбоксов</a:t>
            </a:r>
            <a:r>
              <a:rPr lang="ru-RU" sz="1200" dirty="0">
                <a:solidFill>
                  <a:srgbClr val="FF0000"/>
                </a:solidFill>
              </a:rPr>
              <a:t> в виде логотипа);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2) панель-кронштейны;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3) информационные таблички и указатели;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4) временное оформление витрин и окон — аппликации в виде отдельных букв и логотипов;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5) постоянное оформление витрин  без подложки в виде отдельных букв, логотипов, аппликации в виде отдельных букв и логотипов;;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6) фасадные вывески для цокольных и подвальных помещений;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7) панель на опоре для цокольных и подвальных помещений</a:t>
            </a:r>
            <a:r>
              <a:rPr lang="ru-RU" sz="1200" dirty="0" smtClean="0">
                <a:solidFill>
                  <a:srgbClr val="FF0000"/>
                </a:solidFill>
              </a:rPr>
              <a:t>;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282" name="CustomShape 9"/>
          <p:cNvSpPr/>
          <p:nvPr/>
        </p:nvSpPr>
        <p:spPr>
          <a:xfrm>
            <a:off x="5832000" y="6589737"/>
            <a:ext cx="4319640" cy="69126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</a:t>
            </a:r>
            <a:r>
              <a:rPr lang="ru-RU" sz="1400" b="1" strike="noStrike" spc="83" dirty="0" smtClean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| 7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283" name="Line 10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4" name="Line 11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CustomShape 1"/>
          <p:cNvSpPr/>
          <p:nvPr/>
        </p:nvSpPr>
        <p:spPr>
          <a:xfrm>
            <a:off x="0" y="0"/>
            <a:ext cx="10693080" cy="7562520"/>
          </a:xfrm>
          <a:prstGeom prst="rect">
            <a:avLst/>
          </a:prstGeom>
          <a:solidFill>
            <a:srgbClr val="BEE3D3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86" name="Рисунок 285"/>
          <p:cNvPicPr/>
          <p:nvPr/>
        </p:nvPicPr>
        <p:blipFill>
          <a:blip r:embed="rId2"/>
          <a:stretch/>
        </p:blipFill>
        <p:spPr>
          <a:xfrm>
            <a:off x="996120" y="1584720"/>
            <a:ext cx="338040" cy="347400"/>
          </a:xfrm>
          <a:prstGeom prst="rect">
            <a:avLst/>
          </a:prstGeom>
          <a:ln>
            <a:noFill/>
          </a:ln>
        </p:spPr>
      </p:pic>
      <p:sp>
        <p:nvSpPr>
          <p:cNvPr id="287" name="CustomShape 2"/>
          <p:cNvSpPr/>
          <p:nvPr/>
        </p:nvSpPr>
        <p:spPr>
          <a:xfrm>
            <a:off x="1531080" y="1599480"/>
            <a:ext cx="1604880" cy="286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800" b="0" strike="noStrike" spc="-1">
                <a:solidFill>
                  <a:srgbClr val="CE181E"/>
                </a:solidFill>
                <a:latin typeface="Open Sans"/>
                <a:ea typeface="DejaVu Sans"/>
              </a:rPr>
              <a:t>Типовая</a:t>
            </a:r>
            <a:r>
              <a:rPr lang="ru-RU" sz="1800" b="0" strike="noStrike" spc="398">
                <a:solidFill>
                  <a:srgbClr val="CE181E"/>
                </a:solidFill>
                <a:latin typeface="Open Sans"/>
                <a:ea typeface="DejaVu Sans"/>
              </a:rPr>
              <a:t> </a:t>
            </a:r>
            <a:r>
              <a:rPr lang="ru-RU" sz="1800" b="0" strike="noStrike" spc="-1">
                <a:solidFill>
                  <a:srgbClr val="CE181E"/>
                </a:solidFill>
                <a:latin typeface="Open Sans"/>
                <a:ea typeface="DejaVu Sans"/>
              </a:rPr>
              <a:t>зона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88" name="CustomShape 3"/>
          <p:cNvSpPr/>
          <p:nvPr/>
        </p:nvSpPr>
        <p:spPr>
          <a:xfrm>
            <a:off x="0" y="686520"/>
            <a:ext cx="9785520" cy="566640"/>
          </a:xfrm>
          <a:custGeom>
            <a:avLst/>
            <a:gdLst/>
            <a:ahLst/>
            <a:cxnLst/>
            <a:rect l="l" t="t" r="r" b="b"/>
            <a:pathLst>
              <a:path w="9786620" h="567690">
                <a:moveTo>
                  <a:pt x="9786416" y="0"/>
                </a:moveTo>
                <a:lnTo>
                  <a:pt x="0" y="0"/>
                </a:lnTo>
                <a:lnTo>
                  <a:pt x="0" y="567270"/>
                </a:lnTo>
                <a:lnTo>
                  <a:pt x="9639223" y="567270"/>
                </a:lnTo>
                <a:lnTo>
                  <a:pt x="8892197" y="277787"/>
                </a:lnTo>
                <a:lnTo>
                  <a:pt x="9786416" y="0"/>
                </a:lnTo>
                <a:close/>
              </a:path>
            </a:pathLst>
          </a:custGeom>
          <a:solidFill>
            <a:srgbClr val="62A73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9" name="CustomShape 4"/>
          <p:cNvSpPr/>
          <p:nvPr/>
        </p:nvSpPr>
        <p:spPr>
          <a:xfrm>
            <a:off x="618840" y="741960"/>
            <a:ext cx="8223480" cy="127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Запрещённый</a:t>
            </a:r>
            <a:r>
              <a:rPr lang="ru-RU" sz="2400" b="1" strike="noStrike" spc="-24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вид</a:t>
            </a:r>
            <a:r>
              <a:rPr lang="ru-RU" sz="2400" b="1" strike="noStrike" spc="-24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информационной</a:t>
            </a:r>
            <a:r>
              <a:rPr lang="ru-RU" sz="2400" b="1" strike="noStrike" spc="-26">
                <a:solidFill>
                  <a:srgbClr val="FFFFFF"/>
                </a:solidFill>
                <a:latin typeface="Open Sans"/>
                <a:ea typeface="DejaVu Sans"/>
              </a:rPr>
              <a:t> </a:t>
            </a:r>
            <a:r>
              <a:rPr lang="ru-RU" sz="2400" b="1" strike="noStrike" spc="-1">
                <a:solidFill>
                  <a:srgbClr val="FFFFFF"/>
                </a:solidFill>
                <a:latin typeface="Open Sans"/>
                <a:ea typeface="DejaVu Sans"/>
              </a:rPr>
              <a:t>конструкции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90" name="object 11"/>
          <p:cNvPicPr/>
          <p:nvPr/>
        </p:nvPicPr>
        <p:blipFill>
          <a:blip r:embed="rId3"/>
          <a:stretch/>
        </p:blipFill>
        <p:spPr>
          <a:xfrm>
            <a:off x="1253160" y="3011040"/>
            <a:ext cx="3466080" cy="2393640"/>
          </a:xfrm>
          <a:prstGeom prst="rect">
            <a:avLst/>
          </a:prstGeom>
          <a:ln>
            <a:noFill/>
          </a:ln>
        </p:spPr>
      </p:pic>
      <p:sp>
        <p:nvSpPr>
          <p:cNvPr id="291" name="CustomShape 5"/>
          <p:cNvSpPr/>
          <p:nvPr/>
        </p:nvSpPr>
        <p:spPr>
          <a:xfrm>
            <a:off x="1153440" y="2932920"/>
            <a:ext cx="3675600" cy="113760"/>
          </a:xfrm>
          <a:custGeom>
            <a:avLst/>
            <a:gdLst/>
            <a:ahLst/>
            <a:cxnLst/>
            <a:rect l="l" t="t" r="r" b="b"/>
            <a:pathLst>
              <a:path w="3676650" h="114935">
                <a:moveTo>
                  <a:pt x="3672549" y="0"/>
                </a:moveTo>
                <a:lnTo>
                  <a:pt x="331" y="0"/>
                </a:lnTo>
                <a:lnTo>
                  <a:pt x="0" y="63788"/>
                </a:lnTo>
                <a:lnTo>
                  <a:pt x="10487" y="96921"/>
                </a:lnTo>
                <a:lnTo>
                  <a:pt x="41331" y="110083"/>
                </a:lnTo>
                <a:lnTo>
                  <a:pt x="102071" y="113957"/>
                </a:lnTo>
                <a:lnTo>
                  <a:pt x="2738477" y="112293"/>
                </a:lnTo>
                <a:lnTo>
                  <a:pt x="3569539" y="114312"/>
                </a:lnTo>
                <a:lnTo>
                  <a:pt x="3622463" y="113344"/>
                </a:lnTo>
                <a:lnTo>
                  <a:pt x="3658555" y="102273"/>
                </a:lnTo>
                <a:lnTo>
                  <a:pt x="3676190" y="79876"/>
                </a:lnTo>
                <a:lnTo>
                  <a:pt x="3673743" y="44932"/>
                </a:lnTo>
                <a:lnTo>
                  <a:pt x="3671674" y="33931"/>
                </a:lnTo>
                <a:lnTo>
                  <a:pt x="3671517" y="22680"/>
                </a:lnTo>
                <a:lnTo>
                  <a:pt x="3672175" y="11323"/>
                </a:lnTo>
                <a:lnTo>
                  <a:pt x="36725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2" name="CustomShape 6"/>
          <p:cNvSpPr/>
          <p:nvPr/>
        </p:nvSpPr>
        <p:spPr>
          <a:xfrm>
            <a:off x="1153440" y="2932920"/>
            <a:ext cx="3675600" cy="113760"/>
          </a:xfrm>
          <a:custGeom>
            <a:avLst/>
            <a:gdLst/>
            <a:ahLst/>
            <a:cxnLst/>
            <a:rect l="l" t="t" r="r" b="b"/>
            <a:pathLst>
              <a:path w="3676650" h="114935">
                <a:moveTo>
                  <a:pt x="102071" y="113957"/>
                </a:moveTo>
                <a:lnTo>
                  <a:pt x="41331" y="110083"/>
                </a:lnTo>
                <a:lnTo>
                  <a:pt x="10487" y="96921"/>
                </a:lnTo>
                <a:lnTo>
                  <a:pt x="0" y="63788"/>
                </a:lnTo>
                <a:lnTo>
                  <a:pt x="331" y="0"/>
                </a:lnTo>
                <a:lnTo>
                  <a:pt x="3672549" y="0"/>
                </a:lnTo>
                <a:lnTo>
                  <a:pt x="3672175" y="11323"/>
                </a:lnTo>
                <a:lnTo>
                  <a:pt x="3671517" y="22680"/>
                </a:lnTo>
                <a:lnTo>
                  <a:pt x="3671674" y="33931"/>
                </a:lnTo>
                <a:lnTo>
                  <a:pt x="3673743" y="44932"/>
                </a:lnTo>
                <a:lnTo>
                  <a:pt x="3676190" y="79876"/>
                </a:lnTo>
                <a:lnTo>
                  <a:pt x="3658555" y="102273"/>
                </a:lnTo>
                <a:lnTo>
                  <a:pt x="3622463" y="113344"/>
                </a:lnTo>
                <a:lnTo>
                  <a:pt x="3569539" y="114312"/>
                </a:lnTo>
                <a:lnTo>
                  <a:pt x="3517593" y="114174"/>
                </a:lnTo>
                <a:lnTo>
                  <a:pt x="3465647" y="114022"/>
                </a:lnTo>
                <a:lnTo>
                  <a:pt x="3413702" y="113860"/>
                </a:lnTo>
                <a:lnTo>
                  <a:pt x="3361758" y="113691"/>
                </a:lnTo>
                <a:lnTo>
                  <a:pt x="3309815" y="113519"/>
                </a:lnTo>
                <a:lnTo>
                  <a:pt x="3257872" y="113346"/>
                </a:lnTo>
                <a:lnTo>
                  <a:pt x="3205930" y="113176"/>
                </a:lnTo>
                <a:lnTo>
                  <a:pt x="3153989" y="113012"/>
                </a:lnTo>
                <a:lnTo>
                  <a:pt x="3102048" y="112857"/>
                </a:lnTo>
                <a:lnTo>
                  <a:pt x="3050108" y="112714"/>
                </a:lnTo>
                <a:lnTo>
                  <a:pt x="2998169" y="112587"/>
                </a:lnTo>
                <a:lnTo>
                  <a:pt x="2946229" y="112478"/>
                </a:lnTo>
                <a:lnTo>
                  <a:pt x="2894291" y="112391"/>
                </a:lnTo>
                <a:lnTo>
                  <a:pt x="2842352" y="112329"/>
                </a:lnTo>
                <a:lnTo>
                  <a:pt x="2790414" y="112295"/>
                </a:lnTo>
                <a:lnTo>
                  <a:pt x="2738477" y="112293"/>
                </a:lnTo>
                <a:lnTo>
                  <a:pt x="2687777" y="112309"/>
                </a:lnTo>
                <a:lnTo>
                  <a:pt x="2637077" y="112326"/>
                </a:lnTo>
                <a:lnTo>
                  <a:pt x="2586377" y="112344"/>
                </a:lnTo>
                <a:lnTo>
                  <a:pt x="2535676" y="112364"/>
                </a:lnTo>
                <a:lnTo>
                  <a:pt x="2484976" y="112384"/>
                </a:lnTo>
                <a:lnTo>
                  <a:pt x="2434276" y="112405"/>
                </a:lnTo>
                <a:lnTo>
                  <a:pt x="2383576" y="112428"/>
                </a:lnTo>
                <a:lnTo>
                  <a:pt x="2332876" y="112451"/>
                </a:lnTo>
                <a:lnTo>
                  <a:pt x="2282176" y="112475"/>
                </a:lnTo>
                <a:lnTo>
                  <a:pt x="2231476" y="112501"/>
                </a:lnTo>
                <a:lnTo>
                  <a:pt x="2180776" y="112527"/>
                </a:lnTo>
                <a:lnTo>
                  <a:pt x="2130076" y="112554"/>
                </a:lnTo>
                <a:lnTo>
                  <a:pt x="2079375" y="112581"/>
                </a:lnTo>
                <a:lnTo>
                  <a:pt x="2028675" y="112610"/>
                </a:lnTo>
                <a:lnTo>
                  <a:pt x="1977975" y="112639"/>
                </a:lnTo>
                <a:lnTo>
                  <a:pt x="1927275" y="112669"/>
                </a:lnTo>
                <a:lnTo>
                  <a:pt x="1876575" y="112700"/>
                </a:lnTo>
                <a:lnTo>
                  <a:pt x="1825875" y="112731"/>
                </a:lnTo>
                <a:lnTo>
                  <a:pt x="1775175" y="112763"/>
                </a:lnTo>
                <a:lnTo>
                  <a:pt x="1724475" y="112795"/>
                </a:lnTo>
                <a:lnTo>
                  <a:pt x="1673775" y="112828"/>
                </a:lnTo>
                <a:lnTo>
                  <a:pt x="1623074" y="112862"/>
                </a:lnTo>
                <a:lnTo>
                  <a:pt x="1572374" y="112896"/>
                </a:lnTo>
                <a:lnTo>
                  <a:pt x="1521674" y="112931"/>
                </a:lnTo>
                <a:lnTo>
                  <a:pt x="1470974" y="112966"/>
                </a:lnTo>
                <a:lnTo>
                  <a:pt x="1420274" y="113001"/>
                </a:lnTo>
                <a:lnTo>
                  <a:pt x="1369574" y="113037"/>
                </a:lnTo>
                <a:lnTo>
                  <a:pt x="1318874" y="113073"/>
                </a:lnTo>
                <a:lnTo>
                  <a:pt x="1268174" y="113109"/>
                </a:lnTo>
                <a:lnTo>
                  <a:pt x="1217474" y="113146"/>
                </a:lnTo>
                <a:lnTo>
                  <a:pt x="1166773" y="113183"/>
                </a:lnTo>
                <a:lnTo>
                  <a:pt x="1116073" y="113220"/>
                </a:lnTo>
                <a:lnTo>
                  <a:pt x="1065373" y="113257"/>
                </a:lnTo>
                <a:lnTo>
                  <a:pt x="1014673" y="113294"/>
                </a:lnTo>
                <a:lnTo>
                  <a:pt x="963973" y="113332"/>
                </a:lnTo>
                <a:lnTo>
                  <a:pt x="913273" y="113369"/>
                </a:lnTo>
                <a:lnTo>
                  <a:pt x="862573" y="113407"/>
                </a:lnTo>
                <a:lnTo>
                  <a:pt x="811873" y="113445"/>
                </a:lnTo>
                <a:lnTo>
                  <a:pt x="761173" y="113482"/>
                </a:lnTo>
                <a:lnTo>
                  <a:pt x="710473" y="113520"/>
                </a:lnTo>
                <a:lnTo>
                  <a:pt x="659772" y="113557"/>
                </a:lnTo>
                <a:lnTo>
                  <a:pt x="609072" y="113595"/>
                </a:lnTo>
                <a:lnTo>
                  <a:pt x="558372" y="113632"/>
                </a:lnTo>
                <a:lnTo>
                  <a:pt x="507672" y="113669"/>
                </a:lnTo>
                <a:lnTo>
                  <a:pt x="456972" y="113706"/>
                </a:lnTo>
                <a:lnTo>
                  <a:pt x="406272" y="113743"/>
                </a:lnTo>
                <a:lnTo>
                  <a:pt x="355572" y="113779"/>
                </a:lnTo>
                <a:lnTo>
                  <a:pt x="304872" y="113816"/>
                </a:lnTo>
                <a:lnTo>
                  <a:pt x="254172" y="113851"/>
                </a:lnTo>
                <a:lnTo>
                  <a:pt x="203471" y="113887"/>
                </a:lnTo>
                <a:lnTo>
                  <a:pt x="152771" y="113922"/>
                </a:lnTo>
                <a:lnTo>
                  <a:pt x="102071" y="113957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93" name="object 14"/>
          <p:cNvPicPr/>
          <p:nvPr/>
        </p:nvPicPr>
        <p:blipFill>
          <a:blip r:embed="rId4"/>
          <a:stretch/>
        </p:blipFill>
        <p:spPr>
          <a:xfrm>
            <a:off x="4281120" y="4281480"/>
            <a:ext cx="1555200" cy="1123200"/>
          </a:xfrm>
          <a:prstGeom prst="rect">
            <a:avLst/>
          </a:prstGeom>
          <a:ln>
            <a:noFill/>
          </a:ln>
        </p:spPr>
      </p:pic>
      <p:sp>
        <p:nvSpPr>
          <p:cNvPr id="294" name="CustomShape 7"/>
          <p:cNvSpPr/>
          <p:nvPr/>
        </p:nvSpPr>
        <p:spPr>
          <a:xfrm>
            <a:off x="1600920" y="4189320"/>
            <a:ext cx="799200" cy="793800"/>
          </a:xfrm>
          <a:custGeom>
            <a:avLst/>
            <a:gdLst/>
            <a:ahLst/>
            <a:cxnLst/>
            <a:rect l="l" t="t" r="r" b="b"/>
            <a:pathLst>
              <a:path w="800100" h="795020">
                <a:moveTo>
                  <a:pt x="687298" y="724115"/>
                </a:moveTo>
                <a:lnTo>
                  <a:pt x="728830" y="724878"/>
                </a:lnTo>
                <a:lnTo>
                  <a:pt x="746131" y="706907"/>
                </a:lnTo>
                <a:lnTo>
                  <a:pt x="749249" y="678792"/>
                </a:lnTo>
                <a:lnTo>
                  <a:pt x="748233" y="649122"/>
                </a:lnTo>
                <a:lnTo>
                  <a:pt x="748591" y="598414"/>
                </a:lnTo>
                <a:lnTo>
                  <a:pt x="748742" y="547704"/>
                </a:lnTo>
                <a:lnTo>
                  <a:pt x="748748" y="496993"/>
                </a:lnTo>
                <a:lnTo>
                  <a:pt x="748675" y="446282"/>
                </a:lnTo>
                <a:lnTo>
                  <a:pt x="748585" y="395571"/>
                </a:lnTo>
                <a:lnTo>
                  <a:pt x="748544" y="344862"/>
                </a:lnTo>
                <a:lnTo>
                  <a:pt x="748614" y="294154"/>
                </a:lnTo>
                <a:lnTo>
                  <a:pt x="748861" y="243449"/>
                </a:lnTo>
                <a:lnTo>
                  <a:pt x="749347" y="192747"/>
                </a:lnTo>
                <a:lnTo>
                  <a:pt x="750138" y="142049"/>
                </a:lnTo>
                <a:lnTo>
                  <a:pt x="746626" y="104965"/>
                </a:lnTo>
                <a:lnTo>
                  <a:pt x="733228" y="81003"/>
                </a:lnTo>
                <a:lnTo>
                  <a:pt x="708161" y="68315"/>
                </a:lnTo>
                <a:lnTo>
                  <a:pt x="669645" y="65049"/>
                </a:lnTo>
                <a:lnTo>
                  <a:pt x="618331" y="65902"/>
                </a:lnTo>
                <a:lnTo>
                  <a:pt x="567009" y="66561"/>
                </a:lnTo>
                <a:lnTo>
                  <a:pt x="515682" y="67025"/>
                </a:lnTo>
                <a:lnTo>
                  <a:pt x="464351" y="67292"/>
                </a:lnTo>
                <a:lnTo>
                  <a:pt x="413018" y="67359"/>
                </a:lnTo>
                <a:lnTo>
                  <a:pt x="361685" y="67224"/>
                </a:lnTo>
                <a:lnTo>
                  <a:pt x="310355" y="66886"/>
                </a:lnTo>
                <a:lnTo>
                  <a:pt x="259030" y="66342"/>
                </a:lnTo>
                <a:lnTo>
                  <a:pt x="207710" y="65591"/>
                </a:lnTo>
                <a:lnTo>
                  <a:pt x="156400" y="64630"/>
                </a:lnTo>
                <a:lnTo>
                  <a:pt x="114368" y="67997"/>
                </a:lnTo>
                <a:lnTo>
                  <a:pt x="86691" y="81665"/>
                </a:lnTo>
                <a:lnTo>
                  <a:pt x="71838" y="107894"/>
                </a:lnTo>
                <a:lnTo>
                  <a:pt x="68275" y="148945"/>
                </a:lnTo>
                <a:lnTo>
                  <a:pt x="69563" y="199919"/>
                </a:lnTo>
                <a:lnTo>
                  <a:pt x="70256" y="250912"/>
                </a:lnTo>
                <a:lnTo>
                  <a:pt x="70484" y="301920"/>
                </a:lnTo>
                <a:lnTo>
                  <a:pt x="70375" y="352939"/>
                </a:lnTo>
                <a:lnTo>
                  <a:pt x="70058" y="403965"/>
                </a:lnTo>
                <a:lnTo>
                  <a:pt x="69662" y="454994"/>
                </a:lnTo>
                <a:lnTo>
                  <a:pt x="69317" y="506023"/>
                </a:lnTo>
                <a:lnTo>
                  <a:pt x="69151" y="557047"/>
                </a:lnTo>
                <a:lnTo>
                  <a:pt x="69658" y="623092"/>
                </a:lnTo>
                <a:lnTo>
                  <a:pt x="73467" y="670276"/>
                </a:lnTo>
                <a:lnTo>
                  <a:pt x="104121" y="720007"/>
                </a:lnTo>
                <a:lnTo>
                  <a:pt x="187375" y="730139"/>
                </a:lnTo>
                <a:lnTo>
                  <a:pt x="256933" y="727824"/>
                </a:lnTo>
                <a:lnTo>
                  <a:pt x="280781" y="734175"/>
                </a:lnTo>
                <a:lnTo>
                  <a:pt x="304642" y="736358"/>
                </a:lnTo>
                <a:lnTo>
                  <a:pt x="328515" y="734332"/>
                </a:lnTo>
                <a:lnTo>
                  <a:pt x="352399" y="728052"/>
                </a:lnTo>
                <a:lnTo>
                  <a:pt x="393016" y="727888"/>
                </a:lnTo>
                <a:lnTo>
                  <a:pt x="433635" y="727722"/>
                </a:lnTo>
                <a:lnTo>
                  <a:pt x="474254" y="727556"/>
                </a:lnTo>
                <a:lnTo>
                  <a:pt x="514870" y="727392"/>
                </a:lnTo>
                <a:lnTo>
                  <a:pt x="558157" y="735378"/>
                </a:lnTo>
                <a:lnTo>
                  <a:pt x="601332" y="737869"/>
                </a:lnTo>
                <a:lnTo>
                  <a:pt x="644383" y="734304"/>
                </a:lnTo>
                <a:lnTo>
                  <a:pt x="687298" y="724115"/>
                </a:lnTo>
                <a:close/>
                <a:moveTo>
                  <a:pt x="399326" y="1117"/>
                </a:moveTo>
                <a:lnTo>
                  <a:pt x="448849" y="1229"/>
                </a:lnTo>
                <a:lnTo>
                  <a:pt x="498377" y="1475"/>
                </a:lnTo>
                <a:lnTo>
                  <a:pt x="547906" y="1721"/>
                </a:lnTo>
                <a:lnTo>
                  <a:pt x="597432" y="1831"/>
                </a:lnTo>
                <a:lnTo>
                  <a:pt x="646950" y="1671"/>
                </a:lnTo>
                <a:lnTo>
                  <a:pt x="696456" y="1105"/>
                </a:lnTo>
                <a:lnTo>
                  <a:pt x="745947" y="0"/>
                </a:lnTo>
                <a:lnTo>
                  <a:pt x="772939" y="2188"/>
                </a:lnTo>
                <a:lnTo>
                  <a:pt x="789405" y="11318"/>
                </a:lnTo>
                <a:lnTo>
                  <a:pt x="797562" y="28407"/>
                </a:lnTo>
                <a:lnTo>
                  <a:pt x="799630" y="54470"/>
                </a:lnTo>
                <a:lnTo>
                  <a:pt x="799285" y="103584"/>
                </a:lnTo>
                <a:lnTo>
                  <a:pt x="798994" y="152698"/>
                </a:lnTo>
                <a:lnTo>
                  <a:pt x="798758" y="201812"/>
                </a:lnTo>
                <a:lnTo>
                  <a:pt x="798573" y="250927"/>
                </a:lnTo>
                <a:lnTo>
                  <a:pt x="798440" y="300042"/>
                </a:lnTo>
                <a:lnTo>
                  <a:pt x="798356" y="349157"/>
                </a:lnTo>
                <a:lnTo>
                  <a:pt x="798322" y="398271"/>
                </a:lnTo>
                <a:lnTo>
                  <a:pt x="798334" y="447386"/>
                </a:lnTo>
                <a:lnTo>
                  <a:pt x="798393" y="496501"/>
                </a:lnTo>
                <a:lnTo>
                  <a:pt x="798497" y="545616"/>
                </a:lnTo>
                <a:lnTo>
                  <a:pt x="798644" y="594731"/>
                </a:lnTo>
                <a:lnTo>
                  <a:pt x="798834" y="643845"/>
                </a:lnTo>
                <a:lnTo>
                  <a:pt x="799066" y="692959"/>
                </a:lnTo>
                <a:lnTo>
                  <a:pt x="799338" y="742073"/>
                </a:lnTo>
                <a:lnTo>
                  <a:pt x="797586" y="766161"/>
                </a:lnTo>
                <a:lnTo>
                  <a:pt x="790376" y="782488"/>
                </a:lnTo>
                <a:lnTo>
                  <a:pt x="775286" y="791704"/>
                </a:lnTo>
                <a:lnTo>
                  <a:pt x="749896" y="794461"/>
                </a:lnTo>
                <a:lnTo>
                  <a:pt x="699974" y="794070"/>
                </a:lnTo>
                <a:lnTo>
                  <a:pt x="650051" y="793741"/>
                </a:lnTo>
                <a:lnTo>
                  <a:pt x="600128" y="793473"/>
                </a:lnTo>
                <a:lnTo>
                  <a:pt x="550204" y="793265"/>
                </a:lnTo>
                <a:lnTo>
                  <a:pt x="500279" y="793118"/>
                </a:lnTo>
                <a:lnTo>
                  <a:pt x="450354" y="793030"/>
                </a:lnTo>
                <a:lnTo>
                  <a:pt x="400429" y="793002"/>
                </a:lnTo>
                <a:lnTo>
                  <a:pt x="350504" y="793032"/>
                </a:lnTo>
                <a:lnTo>
                  <a:pt x="300578" y="793119"/>
                </a:lnTo>
                <a:lnTo>
                  <a:pt x="250653" y="793265"/>
                </a:lnTo>
                <a:lnTo>
                  <a:pt x="200727" y="793467"/>
                </a:lnTo>
                <a:lnTo>
                  <a:pt x="150802" y="793726"/>
                </a:lnTo>
                <a:lnTo>
                  <a:pt x="100877" y="794040"/>
                </a:lnTo>
                <a:lnTo>
                  <a:pt x="50952" y="794410"/>
                </a:lnTo>
                <a:lnTo>
                  <a:pt x="25808" y="791915"/>
                </a:lnTo>
                <a:lnTo>
                  <a:pt x="10294" y="783196"/>
                </a:lnTo>
                <a:lnTo>
                  <a:pt x="2480" y="767142"/>
                </a:lnTo>
                <a:lnTo>
                  <a:pt x="431" y="742645"/>
                </a:lnTo>
                <a:lnTo>
                  <a:pt x="733" y="693123"/>
                </a:lnTo>
                <a:lnTo>
                  <a:pt x="995" y="643600"/>
                </a:lnTo>
                <a:lnTo>
                  <a:pt x="1213" y="594076"/>
                </a:lnTo>
                <a:lnTo>
                  <a:pt x="1385" y="544553"/>
                </a:lnTo>
                <a:lnTo>
                  <a:pt x="1509" y="495029"/>
                </a:lnTo>
                <a:lnTo>
                  <a:pt x="1582" y="445506"/>
                </a:lnTo>
                <a:lnTo>
                  <a:pt x="1601" y="395982"/>
                </a:lnTo>
                <a:lnTo>
                  <a:pt x="1564" y="346459"/>
                </a:lnTo>
                <a:lnTo>
                  <a:pt x="1467" y="296937"/>
                </a:lnTo>
                <a:lnTo>
                  <a:pt x="1308" y="247415"/>
                </a:lnTo>
                <a:lnTo>
                  <a:pt x="1085" y="197894"/>
                </a:lnTo>
                <a:lnTo>
                  <a:pt x="794" y="148375"/>
                </a:lnTo>
                <a:lnTo>
                  <a:pt x="433" y="98856"/>
                </a:lnTo>
                <a:lnTo>
                  <a:pt x="0" y="49339"/>
                </a:lnTo>
                <a:lnTo>
                  <a:pt x="2796" y="23595"/>
                </a:lnTo>
                <a:lnTo>
                  <a:pt x="12152" y="8550"/>
                </a:lnTo>
                <a:lnTo>
                  <a:pt x="28601" y="1615"/>
                </a:lnTo>
                <a:lnTo>
                  <a:pt x="52679" y="203"/>
                </a:lnTo>
                <a:lnTo>
                  <a:pt x="102190" y="884"/>
                </a:lnTo>
                <a:lnTo>
                  <a:pt x="151707" y="1240"/>
                </a:lnTo>
                <a:lnTo>
                  <a:pt x="201227" y="1351"/>
                </a:lnTo>
                <a:lnTo>
                  <a:pt x="250750" y="1297"/>
                </a:lnTo>
                <a:lnTo>
                  <a:pt x="300275" y="1159"/>
                </a:lnTo>
                <a:lnTo>
                  <a:pt x="349800" y="1017"/>
                </a:lnTo>
                <a:lnTo>
                  <a:pt x="399326" y="952"/>
                </a:lnTo>
                <a:lnTo>
                  <a:pt x="399326" y="1117"/>
                </a:lnTo>
                <a:close/>
              </a:path>
            </a:pathLst>
          </a:custGeom>
          <a:noFill/>
          <a:ln w="12600">
            <a:solidFill>
              <a:srgbClr val="1D8DCD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5" name="CustomShape 8"/>
          <p:cNvSpPr/>
          <p:nvPr/>
        </p:nvSpPr>
        <p:spPr>
          <a:xfrm>
            <a:off x="6867000" y="2156040"/>
            <a:ext cx="3644640" cy="2459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/>
          <a:lstStyle/>
          <a:p>
            <a:r>
              <a:rPr lang="ru-RU" sz="1200" dirty="0">
                <a:solidFill>
                  <a:srgbClr val="FF0000"/>
                </a:solidFill>
              </a:rPr>
              <a:t>1) крышные конструкции;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2) крупногабаритные панель-кронштейны;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3) информационные флаги;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4) баннеры на фасаде и ограждении;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5) информационные пристройки;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6) </a:t>
            </a:r>
            <a:r>
              <a:rPr lang="ru-RU" sz="1200" dirty="0" err="1">
                <a:solidFill>
                  <a:srgbClr val="FF0000"/>
                </a:solidFill>
              </a:rPr>
              <a:t>штендеры</a:t>
            </a:r>
            <a:r>
              <a:rPr lang="ru-RU" sz="1200" dirty="0">
                <a:solidFill>
                  <a:srgbClr val="FF0000"/>
                </a:solidFill>
              </a:rPr>
              <a:t>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7) конструкции на ограждениях;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8) </a:t>
            </a:r>
            <a:r>
              <a:rPr lang="ru-RU" sz="1200" dirty="0" err="1">
                <a:solidFill>
                  <a:srgbClr val="FF0000"/>
                </a:solidFill>
              </a:rPr>
              <a:t>лайтбоксы</a:t>
            </a:r>
            <a:r>
              <a:rPr lang="ru-RU" sz="1200" dirty="0">
                <a:solidFill>
                  <a:srgbClr val="FF0000"/>
                </a:solidFill>
              </a:rPr>
              <a:t>, кроме фигурных в виде логотипов;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9) светодиодные вывески в виде бегущей строки, </a:t>
            </a:r>
            <a:r>
              <a:rPr lang="ru-RU" sz="1200" dirty="0" err="1">
                <a:solidFill>
                  <a:srgbClr val="FF0000"/>
                </a:solidFill>
              </a:rPr>
              <a:t>светодинамические</a:t>
            </a:r>
            <a:r>
              <a:rPr lang="ru-RU" sz="1200" dirty="0">
                <a:solidFill>
                  <a:srgbClr val="FF0000"/>
                </a:solidFill>
              </a:rPr>
              <a:t>  вывески;</a:t>
            </a:r>
          </a:p>
          <a:p>
            <a:r>
              <a:rPr lang="ru-RU" sz="1200" dirty="0">
                <a:solidFill>
                  <a:srgbClr val="FF0000"/>
                </a:solidFill>
              </a:rPr>
              <a:t>10) световые короба с инкрустацией.</a:t>
            </a:r>
          </a:p>
        </p:txBody>
      </p:sp>
      <p:sp>
        <p:nvSpPr>
          <p:cNvPr id="296" name="CustomShape 9"/>
          <p:cNvSpPr/>
          <p:nvPr/>
        </p:nvSpPr>
        <p:spPr>
          <a:xfrm>
            <a:off x="3725640" y="2426040"/>
            <a:ext cx="830160" cy="411840"/>
          </a:xfrm>
          <a:prstGeom prst="rect">
            <a:avLst/>
          </a:pr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40" rIns="0" bIns="0"/>
          <a:lstStyle/>
          <a:p>
            <a:pPr>
              <a:lnSpc>
                <a:spcPct val="100000"/>
              </a:lnSpc>
              <a:spcBef>
                <a:spcPts val="11"/>
              </a:spcBef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0" strike="noStrike" spc="-148">
                <a:solidFill>
                  <a:srgbClr val="FFFFFF"/>
                </a:solidFill>
                <a:latin typeface="Arial Unicode MS"/>
                <a:ea typeface="DejaVu Sans"/>
              </a:rPr>
              <a:t>1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97" name="CustomShape 10"/>
          <p:cNvSpPr/>
          <p:nvPr/>
        </p:nvSpPr>
        <p:spPr>
          <a:xfrm>
            <a:off x="1120680" y="3427200"/>
            <a:ext cx="188280" cy="747720"/>
          </a:xfrm>
          <a:prstGeom prst="rect">
            <a:avLst/>
          </a:pr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marL="66600">
              <a:lnSpc>
                <a:spcPct val="100000"/>
              </a:lnSpc>
              <a:spcBef>
                <a:spcPts val="1216"/>
              </a:spcBef>
            </a:pPr>
            <a:r>
              <a:rPr lang="ru-RU" sz="1100" b="0" strike="noStrike" spc="-1">
                <a:solidFill>
                  <a:srgbClr val="FFFFFF"/>
                </a:solidFill>
                <a:latin typeface="Arial Unicode MS"/>
                <a:ea typeface="DejaVu Sans"/>
              </a:rPr>
              <a:t>2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98" name="CustomShape 11"/>
          <p:cNvSpPr/>
          <p:nvPr/>
        </p:nvSpPr>
        <p:spPr>
          <a:xfrm>
            <a:off x="4440240" y="3654360"/>
            <a:ext cx="117720" cy="643320"/>
          </a:xfrm>
          <a:custGeom>
            <a:avLst/>
            <a:gdLst/>
            <a:ahLst/>
            <a:cxnLst/>
            <a:rect l="l" t="t" r="r" b="b"/>
            <a:pathLst>
              <a:path w="118745" h="644525">
                <a:moveTo>
                  <a:pt x="0" y="0"/>
                </a:moveTo>
                <a:lnTo>
                  <a:pt x="0" y="539203"/>
                </a:lnTo>
                <a:lnTo>
                  <a:pt x="118490" y="644525"/>
                </a:lnTo>
                <a:lnTo>
                  <a:pt x="118490" y="90576"/>
                </a:lnTo>
                <a:lnTo>
                  <a:pt x="0" y="0"/>
                </a:lnTo>
                <a:close/>
              </a:path>
            </a:pathLst>
          </a:cu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9" name="CustomShape 12"/>
          <p:cNvSpPr/>
          <p:nvPr/>
        </p:nvSpPr>
        <p:spPr>
          <a:xfrm>
            <a:off x="4452480" y="3851640"/>
            <a:ext cx="100440" cy="181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040" rIns="0" bIns="0"/>
          <a:lstStyle/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lang="ru-RU" sz="1100" b="0" strike="noStrike" spc="-7">
                <a:solidFill>
                  <a:srgbClr val="FFFFFF"/>
                </a:solidFill>
                <a:latin typeface="Arial Unicode MS"/>
                <a:ea typeface="DejaVu Sans"/>
              </a:rPr>
              <a:t>3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300" name="CustomShape 13"/>
          <p:cNvSpPr/>
          <p:nvPr/>
        </p:nvSpPr>
        <p:spPr>
          <a:xfrm>
            <a:off x="6841080" y="6951960"/>
            <a:ext cx="2653200" cy="236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1" name="CustomShape 14"/>
          <p:cNvSpPr/>
          <p:nvPr/>
        </p:nvSpPr>
        <p:spPr>
          <a:xfrm>
            <a:off x="2463480" y="3900600"/>
            <a:ext cx="1021320" cy="214200"/>
          </a:xfrm>
          <a:prstGeom prst="rect">
            <a:avLst/>
          </a:pr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7160" rIns="0" bIns="0"/>
          <a:lstStyle/>
          <a:p>
            <a:pPr algn="ctr">
              <a:lnSpc>
                <a:spcPct val="100000"/>
              </a:lnSpc>
              <a:spcBef>
                <a:spcPts val="371"/>
              </a:spcBef>
            </a:pPr>
            <a:r>
              <a:rPr lang="ru-RU" sz="1100" b="0" strike="noStrike" spc="24">
                <a:solidFill>
                  <a:srgbClr val="FFFFFF"/>
                </a:solidFill>
                <a:latin typeface="Arial Unicode MS"/>
                <a:ea typeface="DejaVu Sans"/>
              </a:rPr>
              <a:t>4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302" name="CustomShape 15"/>
          <p:cNvSpPr/>
          <p:nvPr/>
        </p:nvSpPr>
        <p:spPr>
          <a:xfrm>
            <a:off x="4981320" y="4381920"/>
            <a:ext cx="99360" cy="181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040" rIns="0" bIns="0"/>
          <a:lstStyle/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lang="ru-RU" sz="1100" b="0" strike="noStrike" spc="-24">
                <a:solidFill>
                  <a:srgbClr val="FFFFFF"/>
                </a:solidFill>
                <a:latin typeface="Arial Unicode MS"/>
                <a:ea typeface="DejaVu Sans"/>
              </a:rPr>
              <a:t>5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303" name="CustomShape 16"/>
          <p:cNvSpPr/>
          <p:nvPr/>
        </p:nvSpPr>
        <p:spPr>
          <a:xfrm>
            <a:off x="4412160" y="5190840"/>
            <a:ext cx="103680" cy="181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040" rIns="0" bIns="0"/>
          <a:lstStyle/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lang="ru-RU" sz="1100" b="0" strike="noStrike" spc="-1">
                <a:solidFill>
                  <a:srgbClr val="FFFFFF"/>
                </a:solidFill>
                <a:latin typeface="Arial Unicode MS"/>
                <a:ea typeface="DejaVu Sans"/>
              </a:rPr>
              <a:t>6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304" name="CustomShape 17"/>
          <p:cNvSpPr/>
          <p:nvPr/>
        </p:nvSpPr>
        <p:spPr>
          <a:xfrm>
            <a:off x="1400040" y="5213160"/>
            <a:ext cx="579960" cy="167040"/>
          </a:xfrm>
          <a:prstGeom prst="rect">
            <a:avLst/>
          </a:prstGeom>
          <a:solidFill>
            <a:srgbClr val="F04D5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algn="ctr">
              <a:lnSpc>
                <a:spcPts val="57"/>
              </a:lnSpc>
            </a:pPr>
            <a:r>
              <a:rPr lang="ru-RU" sz="1100" b="0" strike="noStrike" spc="-1">
                <a:solidFill>
                  <a:srgbClr val="FFFFFF"/>
                </a:solidFill>
                <a:latin typeface="Arial Unicode MS"/>
                <a:ea typeface="DejaVu Sans"/>
              </a:rPr>
              <a:t>7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305" name="CustomShape 18"/>
          <p:cNvSpPr/>
          <p:nvPr/>
        </p:nvSpPr>
        <p:spPr>
          <a:xfrm>
            <a:off x="5832000" y="6733753"/>
            <a:ext cx="4319640" cy="54724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98280" rIns="0" bIns="0"/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1400" b="1" strike="noStrike" spc="197" dirty="0">
                <a:solidFill>
                  <a:srgbClr val="FFF450"/>
                </a:solidFill>
                <a:latin typeface="Roboto"/>
                <a:ea typeface="DejaVu Sans"/>
              </a:rPr>
              <a:t>Дизайн-ко</a:t>
            </a:r>
            <a:r>
              <a:rPr lang="ru-RU" sz="1400" b="1" strike="noStrike" spc="228" dirty="0">
                <a:solidFill>
                  <a:srgbClr val="FFF450"/>
                </a:solidFill>
                <a:latin typeface="Roboto"/>
                <a:ea typeface="DejaVu Sans"/>
              </a:rPr>
              <a:t>д</a:t>
            </a:r>
            <a:r>
              <a:rPr lang="ru-RU" sz="1400" b="1" strike="noStrike" spc="-1" dirty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-1" dirty="0" smtClean="0">
                <a:solidFill>
                  <a:srgbClr val="FFF450"/>
                </a:solidFill>
                <a:latin typeface="Roboto"/>
                <a:ea typeface="DejaVu Sans"/>
              </a:rPr>
              <a:t>муниципального образования «</a:t>
            </a:r>
            <a:r>
              <a:rPr lang="ru-RU" sz="1400" b="1" spc="38" dirty="0" smtClean="0">
                <a:solidFill>
                  <a:srgbClr val="FFF450"/>
                </a:solidFill>
                <a:latin typeface="Roboto"/>
              </a:rPr>
              <a:t>Великолукский </a:t>
            </a:r>
            <a:r>
              <a:rPr lang="ru-RU" sz="1400" b="1" spc="38" dirty="0">
                <a:solidFill>
                  <a:srgbClr val="FFF450"/>
                </a:solidFill>
                <a:latin typeface="Roboto"/>
              </a:rPr>
              <a:t>муниципальный округ»</a:t>
            </a:r>
            <a:r>
              <a:rPr lang="ru-RU" sz="1400" b="1" spc="-1" dirty="0">
                <a:solidFill>
                  <a:srgbClr val="FFF450"/>
                </a:solidFill>
                <a:latin typeface="Roboto"/>
              </a:rPr>
              <a:t> </a:t>
            </a:r>
            <a:r>
              <a:rPr lang="ru-RU" sz="1400" b="1" spc="83" dirty="0">
                <a:solidFill>
                  <a:srgbClr val="FFF450"/>
                </a:solidFill>
                <a:latin typeface="Roboto"/>
              </a:rPr>
              <a:t>2026</a:t>
            </a:r>
            <a:r>
              <a:rPr lang="ru-RU" sz="1400" b="1" strike="noStrike" spc="111" dirty="0" smtClean="0">
                <a:solidFill>
                  <a:srgbClr val="FFF450"/>
                </a:solidFill>
                <a:latin typeface="Roboto"/>
                <a:ea typeface="DejaVu Sans"/>
              </a:rPr>
              <a:t> </a:t>
            </a:r>
            <a:r>
              <a:rPr lang="ru-RU" sz="1400" b="1" strike="noStrike" spc="111" dirty="0">
                <a:solidFill>
                  <a:srgbClr val="FFF450"/>
                </a:solidFill>
                <a:latin typeface="Roboto"/>
                <a:ea typeface="DejaVu Sans"/>
              </a:rPr>
              <a:t>| 8  </a:t>
            </a:r>
            <a:r>
              <a:rPr lang="ru-RU" sz="1400" b="1" strike="sngStrike" spc="-1" dirty="0">
                <a:solidFill>
                  <a:srgbClr val="FFF450"/>
                </a:solidFill>
                <a:latin typeface="Arial Narrow"/>
                <a:ea typeface="DejaVu Sans"/>
              </a:rPr>
              <a:t>	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306" name="Line 19"/>
          <p:cNvSpPr/>
          <p:nvPr/>
        </p:nvSpPr>
        <p:spPr>
          <a:xfrm flipH="1">
            <a:off x="0" y="7209360"/>
            <a:ext cx="5760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7" name="Line 20"/>
          <p:cNvSpPr/>
          <p:nvPr/>
        </p:nvSpPr>
        <p:spPr>
          <a:xfrm flipH="1">
            <a:off x="9864000" y="7209360"/>
            <a:ext cx="792000" cy="360"/>
          </a:xfrm>
          <a:prstGeom prst="line">
            <a:avLst/>
          </a:prstGeom>
          <a:ln w="29160">
            <a:solidFill>
              <a:srgbClr val="FF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</TotalTime>
  <Words>2353</Words>
  <Application>Microsoft Office PowerPoint</Application>
  <PresentationFormat>Произвольный</PresentationFormat>
  <Paragraphs>821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Дизайн-код ИТОГ</dc:title>
  <dc:creator>Lychevo</dc:creator>
  <cp:lastModifiedBy>User</cp:lastModifiedBy>
  <cp:revision>46</cp:revision>
  <cp:lastPrinted>2021-06-11T09:04:06Z</cp:lastPrinted>
  <dcterms:created xsi:type="dcterms:W3CDTF">2021-05-14T07:32:04Z</dcterms:created>
  <dcterms:modified xsi:type="dcterms:W3CDTF">2026-08-14T13:01:30Z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reated">
    <vt:filetime>2018-11-26T00:00:00Z</vt:filetime>
  </property>
  <property fmtid="{D5CDD505-2E9C-101B-9397-08002B2CF9AE}" pid="4" name="Creator">
    <vt:lpwstr>Adobe Illustrator CC 22.0 (Windows)</vt:lpwstr>
  </property>
  <property fmtid="{D5CDD505-2E9C-101B-9397-08002B2CF9AE}" pid="5" name="HyperlinksChanged">
    <vt:bool>false</vt:bool>
  </property>
  <property fmtid="{D5CDD505-2E9C-101B-9397-08002B2CF9AE}" pid="6" name="LastSaved">
    <vt:filetime>2021-05-14T00:00:00Z</vt:filetime>
  </property>
  <property fmtid="{D5CDD505-2E9C-101B-9397-08002B2CF9AE}" pid="7" name="LinksUpToDate">
    <vt:bool>false</vt:bool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</Properties>
</file>